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7" r:id="rId2"/>
    <p:sldId id="258" r:id="rId3"/>
    <p:sldId id="259" r:id="rId4"/>
    <p:sldId id="263"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6" r:id="rId18"/>
    <p:sldId id="277" r:id="rId19"/>
    <p:sldId id="273" r:id="rId20"/>
    <p:sldId id="274"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2BF0DC41-F1F3-4857-9558-1DA919C0CB7B}">
          <p14:sldIdLst>
            <p14:sldId id="257"/>
            <p14:sldId id="258"/>
            <p14:sldId id="259"/>
            <p14:sldId id="263"/>
            <p14:sldId id="260"/>
            <p14:sldId id="261"/>
            <p14:sldId id="262"/>
            <p14:sldId id="264"/>
            <p14:sldId id="265"/>
            <p14:sldId id="266"/>
            <p14:sldId id="267"/>
            <p14:sldId id="268"/>
            <p14:sldId id="269"/>
            <p14:sldId id="270"/>
            <p14:sldId id="271"/>
            <p14:sldId id="272"/>
            <p14:sldId id="276"/>
            <p14:sldId id="277"/>
            <p14:sldId id="273"/>
            <p14:sldId id="274"/>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FD8DAD-5CFE-472C-9F72-8B2FBF1AC6B5}" v="353" dt="2020-10-28T13:44:48.729"/>
    <p1510:client id="{51076A33-B885-4A05-BBCB-A9AF6244BE41}" v="842" dt="2020-10-28T13:23:47.2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6"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1076A33-B885-4A05-BBCB-A9AF6244BE41}"/>
    <pc:docChg chg="addSld modSld modSection">
      <pc:chgData name="" userId="" providerId="" clId="Web-{51076A33-B885-4A05-BBCB-A9AF6244BE41}" dt="2020-10-28T13:23:47.230" v="835" actId="20577"/>
      <pc:docMkLst>
        <pc:docMk/>
      </pc:docMkLst>
      <pc:sldChg chg="modSp">
        <pc:chgData name="" userId="" providerId="" clId="Web-{51076A33-B885-4A05-BBCB-A9AF6244BE41}" dt="2020-10-28T12:48:06.931" v="0" actId="20577"/>
        <pc:sldMkLst>
          <pc:docMk/>
          <pc:sldMk cId="3016792265" sldId="258"/>
        </pc:sldMkLst>
        <pc:spChg chg="mod">
          <ac:chgData name="" userId="" providerId="" clId="Web-{51076A33-B885-4A05-BBCB-A9AF6244BE41}" dt="2020-10-28T12:48:06.931" v="0" actId="20577"/>
          <ac:spMkLst>
            <pc:docMk/>
            <pc:sldMk cId="3016792265" sldId="258"/>
            <ac:spMk id="3" creationId="{285F8C25-F72E-4A0B-9D98-EFF1F9BF0289}"/>
          </ac:spMkLst>
        </pc:spChg>
      </pc:sldChg>
      <pc:sldChg chg="modSp">
        <pc:chgData name="" userId="" providerId="" clId="Web-{51076A33-B885-4A05-BBCB-A9AF6244BE41}" dt="2020-10-28T13:15:12.800" v="588" actId="20577"/>
        <pc:sldMkLst>
          <pc:docMk/>
          <pc:sldMk cId="679192393" sldId="272"/>
        </pc:sldMkLst>
        <pc:spChg chg="mod">
          <ac:chgData name="" userId="" providerId="" clId="Web-{51076A33-B885-4A05-BBCB-A9AF6244BE41}" dt="2020-10-28T13:15:12.800" v="588" actId="20577"/>
          <ac:spMkLst>
            <pc:docMk/>
            <pc:sldMk cId="679192393" sldId="272"/>
            <ac:spMk id="3" creationId="{17E7482E-6582-4CEB-9FA7-E0764FC58DE4}"/>
          </ac:spMkLst>
        </pc:spChg>
      </pc:sldChg>
      <pc:sldChg chg="modSp new">
        <pc:chgData name="" userId="" providerId="" clId="Web-{51076A33-B885-4A05-BBCB-A9AF6244BE41}" dt="2020-10-28T13:15:29.503" v="593" actId="20577"/>
        <pc:sldMkLst>
          <pc:docMk/>
          <pc:sldMk cId="2671333064" sldId="273"/>
        </pc:sldMkLst>
        <pc:spChg chg="mod">
          <ac:chgData name="" userId="" providerId="" clId="Web-{51076A33-B885-4A05-BBCB-A9AF6244BE41}" dt="2020-10-28T13:12:29.297" v="537" actId="20577"/>
          <ac:spMkLst>
            <pc:docMk/>
            <pc:sldMk cId="2671333064" sldId="273"/>
            <ac:spMk id="2" creationId="{92606D54-DE75-4638-BF47-B7F51E7BAD94}"/>
          </ac:spMkLst>
        </pc:spChg>
        <pc:spChg chg="mod">
          <ac:chgData name="" userId="" providerId="" clId="Web-{51076A33-B885-4A05-BBCB-A9AF6244BE41}" dt="2020-10-28T13:15:29.503" v="593" actId="20577"/>
          <ac:spMkLst>
            <pc:docMk/>
            <pc:sldMk cId="2671333064" sldId="273"/>
            <ac:spMk id="3" creationId="{E1120462-8502-476F-8AA8-0FA778FDBDEC}"/>
          </ac:spMkLst>
        </pc:spChg>
      </pc:sldChg>
      <pc:sldChg chg="addSp delSp modSp new">
        <pc:chgData name="" userId="" providerId="" clId="Web-{51076A33-B885-4A05-BBCB-A9AF6244BE41}" dt="2020-10-28T13:22:23.932" v="809" actId="20577"/>
        <pc:sldMkLst>
          <pc:docMk/>
          <pc:sldMk cId="3585319839" sldId="274"/>
        </pc:sldMkLst>
        <pc:spChg chg="mod">
          <ac:chgData name="" userId="" providerId="" clId="Web-{51076A33-B885-4A05-BBCB-A9AF6244BE41}" dt="2020-10-28T13:16:58.364" v="647" actId="20577"/>
          <ac:spMkLst>
            <pc:docMk/>
            <pc:sldMk cId="3585319839" sldId="274"/>
            <ac:spMk id="2" creationId="{66115D30-7ED0-4E78-BB42-9028E8965237}"/>
          </ac:spMkLst>
        </pc:spChg>
        <pc:spChg chg="del mod">
          <ac:chgData name="" userId="" providerId="" clId="Web-{51076A33-B885-4A05-BBCB-A9AF6244BE41}" dt="2020-10-28T13:18:54.491" v="722"/>
          <ac:spMkLst>
            <pc:docMk/>
            <pc:sldMk cId="3585319839" sldId="274"/>
            <ac:spMk id="3" creationId="{70CC5F5D-4C66-43F4-AA67-917E02A65F7D}"/>
          </ac:spMkLst>
        </pc:spChg>
        <pc:spChg chg="add mod">
          <ac:chgData name="" userId="" providerId="" clId="Web-{51076A33-B885-4A05-BBCB-A9AF6244BE41}" dt="2020-10-28T13:22:23.932" v="809" actId="20577"/>
          <ac:spMkLst>
            <pc:docMk/>
            <pc:sldMk cId="3585319839" sldId="274"/>
            <ac:spMk id="5" creationId="{2026D94B-A140-4ABB-A0CF-8EDD4D438CF7}"/>
          </ac:spMkLst>
        </pc:spChg>
      </pc:sldChg>
      <pc:sldChg chg="modSp new">
        <pc:chgData name="" userId="" providerId="" clId="Web-{51076A33-B885-4A05-BBCB-A9AF6244BE41}" dt="2020-10-28T13:23:46.683" v="834" actId="20577"/>
        <pc:sldMkLst>
          <pc:docMk/>
          <pc:sldMk cId="636264876" sldId="275"/>
        </pc:sldMkLst>
        <pc:spChg chg="mod">
          <ac:chgData name="" userId="" providerId="" clId="Web-{51076A33-B885-4A05-BBCB-A9AF6244BE41}" dt="2020-10-28T13:23:46.683" v="834" actId="20577"/>
          <ac:spMkLst>
            <pc:docMk/>
            <pc:sldMk cId="636264876" sldId="275"/>
            <ac:spMk id="2" creationId="{E2DE4826-2563-4166-A680-2D746BC226E0}"/>
          </ac:spMkLst>
        </pc:spChg>
      </pc:sldChg>
    </pc:docChg>
  </pc:docChgLst>
  <pc:docChgLst>
    <pc:chgData clId="Web-{46FD8DAD-5CFE-472C-9F72-8B2FBF1AC6B5}"/>
    <pc:docChg chg="addSld modSld modSection">
      <pc:chgData name="" userId="" providerId="" clId="Web-{46FD8DAD-5CFE-472C-9F72-8B2FBF1AC6B5}" dt="2020-10-28T13:44:44.744" v="347" actId="20577"/>
      <pc:docMkLst>
        <pc:docMk/>
      </pc:docMkLst>
      <pc:sldChg chg="modSp">
        <pc:chgData name="" userId="" providerId="" clId="Web-{46FD8DAD-5CFE-472C-9F72-8B2FBF1AC6B5}" dt="2020-10-28T13:31:29.164" v="72" actId="20577"/>
        <pc:sldMkLst>
          <pc:docMk/>
          <pc:sldMk cId="679192393" sldId="272"/>
        </pc:sldMkLst>
        <pc:spChg chg="mod">
          <ac:chgData name="" userId="" providerId="" clId="Web-{46FD8DAD-5CFE-472C-9F72-8B2FBF1AC6B5}" dt="2020-10-28T13:31:29.164" v="72" actId="20577"/>
          <ac:spMkLst>
            <pc:docMk/>
            <pc:sldMk cId="679192393" sldId="272"/>
            <ac:spMk id="3" creationId="{17E7482E-6582-4CEB-9FA7-E0764FC58DE4}"/>
          </ac:spMkLst>
        </pc:spChg>
      </pc:sldChg>
      <pc:sldChg chg="modSp new">
        <pc:chgData name="" userId="" providerId="" clId="Web-{46FD8DAD-5CFE-472C-9F72-8B2FBF1AC6B5}" dt="2020-10-28T13:37:24.375" v="222" actId="14100"/>
        <pc:sldMkLst>
          <pc:docMk/>
          <pc:sldMk cId="1354273935" sldId="276"/>
        </pc:sldMkLst>
        <pc:spChg chg="mod">
          <ac:chgData name="" userId="" providerId="" clId="Web-{46FD8DAD-5CFE-472C-9F72-8B2FBF1AC6B5}" dt="2020-10-28T13:35:31.232" v="217" actId="20577"/>
          <ac:spMkLst>
            <pc:docMk/>
            <pc:sldMk cId="1354273935" sldId="276"/>
            <ac:spMk id="2" creationId="{02E9A807-B975-4454-AF03-4065E4646EE6}"/>
          </ac:spMkLst>
        </pc:spChg>
        <pc:spChg chg="mod">
          <ac:chgData name="" userId="" providerId="" clId="Web-{46FD8DAD-5CFE-472C-9F72-8B2FBF1AC6B5}" dt="2020-10-28T13:37:24.375" v="222" actId="14100"/>
          <ac:spMkLst>
            <pc:docMk/>
            <pc:sldMk cId="1354273935" sldId="276"/>
            <ac:spMk id="3" creationId="{07B7FED5-311F-4DFB-A4CB-0E6F6D88ABB8}"/>
          </ac:spMkLst>
        </pc:spChg>
      </pc:sldChg>
      <pc:sldChg chg="addSp delSp modSp new">
        <pc:chgData name="" userId="" providerId="" clId="Web-{46FD8DAD-5CFE-472C-9F72-8B2FBF1AC6B5}" dt="2020-10-28T13:44:44.744" v="347" actId="20577"/>
        <pc:sldMkLst>
          <pc:docMk/>
          <pc:sldMk cId="488719846" sldId="277"/>
        </pc:sldMkLst>
        <pc:spChg chg="del mod">
          <ac:chgData name="" userId="" providerId="" clId="Web-{46FD8DAD-5CFE-472C-9F72-8B2FBF1AC6B5}" dt="2020-10-28T13:44:26.135" v="338"/>
          <ac:spMkLst>
            <pc:docMk/>
            <pc:sldMk cId="488719846" sldId="277"/>
            <ac:spMk id="2" creationId="{FCB527C9-BEE9-43F0-96FB-D229C2B8B8CF}"/>
          </ac:spMkLst>
        </pc:spChg>
        <pc:spChg chg="del">
          <ac:chgData name="" userId="" providerId="" clId="Web-{46FD8DAD-5CFE-472C-9F72-8B2FBF1AC6B5}" dt="2020-10-28T13:43:03.711" v="309"/>
          <ac:spMkLst>
            <pc:docMk/>
            <pc:sldMk cId="488719846" sldId="277"/>
            <ac:spMk id="3" creationId="{63F09F58-51AF-4622-86D5-E8317C18A78D}"/>
          </ac:spMkLst>
        </pc:spChg>
        <pc:spChg chg="mod">
          <ac:chgData name="" userId="" providerId="" clId="Web-{46FD8DAD-5CFE-472C-9F72-8B2FBF1AC6B5}" dt="2020-10-28T13:44:16.384" v="337" actId="1076"/>
          <ac:spMkLst>
            <pc:docMk/>
            <pc:sldMk cId="488719846" sldId="277"/>
            <ac:spMk id="4" creationId="{18EA0673-6548-4D2B-A818-3FBFDEE73AD9}"/>
          </ac:spMkLst>
        </pc:spChg>
        <pc:spChg chg="add mod">
          <ac:chgData name="" userId="" providerId="" clId="Web-{46FD8DAD-5CFE-472C-9F72-8B2FBF1AC6B5}" dt="2020-10-28T13:44:44.744" v="347" actId="20577"/>
          <ac:spMkLst>
            <pc:docMk/>
            <pc:sldMk cId="488719846" sldId="277"/>
            <ac:spMk id="7" creationId="{1CD7F5E5-09F2-4F5C-86D0-9001EA271E60}"/>
          </ac:spMkLst>
        </pc:spChg>
        <pc:picChg chg="add mod ord modCrop">
          <ac:chgData name="" userId="" providerId="" clId="Web-{46FD8DAD-5CFE-472C-9F72-8B2FBF1AC6B5}" dt="2020-10-28T13:43:03.711" v="309"/>
          <ac:picMkLst>
            <pc:docMk/>
            <pc:sldMk cId="488719846" sldId="277"/>
            <ac:picMk id="5" creationId="{D5313080-1E37-4DDC-A606-0676ECE41C6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5DBBB8-CFCD-4B75-92E6-99B443AA94A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79CF1679-844F-4324-8BDE-3CA7B06B0155}">
      <dgm:prSet/>
      <dgm:spPr/>
      <dgm:t>
        <a:bodyPr/>
        <a:lstStyle/>
        <a:p>
          <a:r>
            <a:rPr lang="en-US" dirty="0"/>
            <a:t>Plan van aanpak / Activiteitenplan  </a:t>
          </a:r>
        </a:p>
      </dgm:t>
    </dgm:pt>
    <dgm:pt modelId="{9CCC5067-A90D-42CF-BCA7-A5FB3A5A4F98}" type="parTrans" cxnId="{83988596-8420-4794-8028-06E85F538D56}">
      <dgm:prSet/>
      <dgm:spPr/>
      <dgm:t>
        <a:bodyPr/>
        <a:lstStyle/>
        <a:p>
          <a:endParaRPr lang="en-US"/>
        </a:p>
      </dgm:t>
    </dgm:pt>
    <dgm:pt modelId="{C6C749D2-37F7-49B9-BC08-9CF11194BB5E}" type="sibTrans" cxnId="{83988596-8420-4794-8028-06E85F538D56}">
      <dgm:prSet/>
      <dgm:spPr/>
      <dgm:t>
        <a:bodyPr/>
        <a:lstStyle/>
        <a:p>
          <a:endParaRPr lang="en-US"/>
        </a:p>
      </dgm:t>
    </dgm:pt>
    <dgm:pt modelId="{91F5BDF4-553A-4324-B47B-411987EC55D6}">
      <dgm:prSet/>
      <dgm:spPr/>
      <dgm:t>
        <a:bodyPr/>
        <a:lstStyle/>
        <a:p>
          <a:r>
            <a:rPr lang="en-US" dirty="0" err="1"/>
            <a:t>Doelen</a:t>
          </a:r>
          <a:r>
            <a:rPr lang="en-US" dirty="0"/>
            <a:t> </a:t>
          </a:r>
          <a:r>
            <a:rPr lang="en-US" dirty="0" err="1"/>
            <a:t>behalen</a:t>
          </a:r>
          <a:r>
            <a:rPr lang="en-US" dirty="0"/>
            <a:t> met activiteiten</a:t>
          </a:r>
        </a:p>
      </dgm:t>
    </dgm:pt>
    <dgm:pt modelId="{570D7B8B-0F7A-4E54-A20F-4E8EC2BD55CF}" type="parTrans" cxnId="{70E99BC2-FEEE-42A1-954F-EB229F2710DE}">
      <dgm:prSet/>
      <dgm:spPr/>
      <dgm:t>
        <a:bodyPr/>
        <a:lstStyle/>
        <a:p>
          <a:endParaRPr lang="en-US"/>
        </a:p>
      </dgm:t>
    </dgm:pt>
    <dgm:pt modelId="{6F686D64-DD73-4041-AC7F-59E2B507E2C7}" type="sibTrans" cxnId="{70E99BC2-FEEE-42A1-954F-EB229F2710DE}">
      <dgm:prSet/>
      <dgm:spPr/>
      <dgm:t>
        <a:bodyPr/>
        <a:lstStyle/>
        <a:p>
          <a:endParaRPr lang="en-US"/>
        </a:p>
      </dgm:t>
    </dgm:pt>
    <dgm:pt modelId="{65DF05C1-EFE2-4ADE-A1FD-D401584A3577}">
      <dgm:prSet/>
      <dgm:spPr/>
      <dgm:t>
        <a:bodyPr/>
        <a:lstStyle/>
        <a:p>
          <a:r>
            <a:rPr lang="en-US" dirty="0" err="1"/>
            <a:t>Leerstijlen</a:t>
          </a:r>
          <a:r>
            <a:rPr lang="en-US" dirty="0"/>
            <a:t> + de invloed van </a:t>
          </a:r>
          <a:r>
            <a:rPr lang="en-US" dirty="0" err="1"/>
            <a:t>leerstijlen</a:t>
          </a:r>
          <a:r>
            <a:rPr lang="en-US" dirty="0"/>
            <a:t> op de activiteit</a:t>
          </a:r>
        </a:p>
      </dgm:t>
    </dgm:pt>
    <dgm:pt modelId="{C4213DB4-6F29-4A5F-94A9-5F6E1E177DFE}" type="parTrans" cxnId="{7DEA083D-ED29-4070-93EA-F8CB3F912A52}">
      <dgm:prSet/>
      <dgm:spPr/>
      <dgm:t>
        <a:bodyPr/>
        <a:lstStyle/>
        <a:p>
          <a:endParaRPr lang="en-US"/>
        </a:p>
      </dgm:t>
    </dgm:pt>
    <dgm:pt modelId="{C2F88C1F-452B-4A77-9CCC-E7733C5EEF32}" type="sibTrans" cxnId="{7DEA083D-ED29-4070-93EA-F8CB3F912A52}">
      <dgm:prSet/>
      <dgm:spPr/>
      <dgm:t>
        <a:bodyPr/>
        <a:lstStyle/>
        <a:p>
          <a:endParaRPr lang="en-US"/>
        </a:p>
      </dgm:t>
    </dgm:pt>
    <dgm:pt modelId="{E247A401-43AE-4105-BB33-2E9E952E473C}">
      <dgm:prSet/>
      <dgm:spPr/>
      <dgm:t>
        <a:bodyPr/>
        <a:lstStyle/>
        <a:p>
          <a:r>
            <a:rPr lang="en-US" dirty="0" err="1"/>
            <a:t>Beeld</a:t>
          </a:r>
          <a:r>
            <a:rPr lang="en-US" dirty="0"/>
            <a:t> </a:t>
          </a:r>
          <a:r>
            <a:rPr lang="en-US" dirty="0" err="1"/>
            <a:t>denken</a:t>
          </a:r>
          <a:r>
            <a:rPr lang="en-US" dirty="0"/>
            <a:t> of </a:t>
          </a:r>
          <a:r>
            <a:rPr lang="en-US" dirty="0" err="1"/>
            <a:t>auditief</a:t>
          </a:r>
          <a:r>
            <a:rPr lang="en-US" dirty="0"/>
            <a:t> </a:t>
          </a:r>
          <a:r>
            <a:rPr lang="en-US" dirty="0" err="1"/>
            <a:t>digitaal</a:t>
          </a:r>
          <a:endParaRPr lang="en-US" dirty="0"/>
        </a:p>
      </dgm:t>
    </dgm:pt>
    <dgm:pt modelId="{03D367C6-8413-46A7-86A0-FD5CCA96E7AF}" type="parTrans" cxnId="{721DF277-D19C-4D7E-A8CC-489B9E19851E}">
      <dgm:prSet/>
      <dgm:spPr/>
      <dgm:t>
        <a:bodyPr/>
        <a:lstStyle/>
        <a:p>
          <a:endParaRPr lang="en-US"/>
        </a:p>
      </dgm:t>
    </dgm:pt>
    <dgm:pt modelId="{DB37F5C7-63DC-40FF-9756-5B87FAF17BE9}" type="sibTrans" cxnId="{721DF277-D19C-4D7E-A8CC-489B9E19851E}">
      <dgm:prSet/>
      <dgm:spPr/>
      <dgm:t>
        <a:bodyPr/>
        <a:lstStyle/>
        <a:p>
          <a:endParaRPr lang="en-US"/>
        </a:p>
      </dgm:t>
    </dgm:pt>
    <dgm:pt modelId="{DD4E383B-0953-4F1F-8182-39F33C2B7B53}">
      <dgm:prSet/>
      <dgm:spPr/>
      <dgm:t>
        <a:bodyPr/>
        <a:lstStyle/>
        <a:p>
          <a:r>
            <a:rPr lang="nl-NL" dirty="0"/>
            <a:t>Creatieve opdracht </a:t>
          </a:r>
          <a:endParaRPr lang="en-US" dirty="0"/>
        </a:p>
      </dgm:t>
    </dgm:pt>
    <dgm:pt modelId="{651C541F-A85A-4E77-9BA8-B436A6AEF14C}" type="parTrans" cxnId="{DB870CB4-B145-4127-ACB3-429FA16B5068}">
      <dgm:prSet/>
      <dgm:spPr/>
      <dgm:t>
        <a:bodyPr/>
        <a:lstStyle/>
        <a:p>
          <a:endParaRPr lang="en-US"/>
        </a:p>
      </dgm:t>
    </dgm:pt>
    <dgm:pt modelId="{32459C4F-A189-45B0-AAFA-3209CE66DFB9}" type="sibTrans" cxnId="{DB870CB4-B145-4127-ACB3-429FA16B5068}">
      <dgm:prSet/>
      <dgm:spPr/>
      <dgm:t>
        <a:bodyPr/>
        <a:lstStyle/>
        <a:p>
          <a:endParaRPr lang="en-US"/>
        </a:p>
      </dgm:t>
    </dgm:pt>
    <dgm:pt modelId="{DCBD2D53-5636-4A9A-90CF-EB66A732D03F}" type="pres">
      <dgm:prSet presAssocID="{4D5DBBB8-CFCD-4B75-92E6-99B443AA94A6}" presName="linear" presStyleCnt="0">
        <dgm:presLayoutVars>
          <dgm:animLvl val="lvl"/>
          <dgm:resizeHandles val="exact"/>
        </dgm:presLayoutVars>
      </dgm:prSet>
      <dgm:spPr/>
    </dgm:pt>
    <dgm:pt modelId="{77A7185D-8DEC-49B5-9144-5F541B21C42D}" type="pres">
      <dgm:prSet presAssocID="{79CF1679-844F-4324-8BDE-3CA7B06B0155}" presName="parentText" presStyleLbl="node1" presStyleIdx="0" presStyleCnt="5" custLinFactNeighborX="1087" custLinFactNeighborY="45520">
        <dgm:presLayoutVars>
          <dgm:chMax val="0"/>
          <dgm:bulletEnabled val="1"/>
        </dgm:presLayoutVars>
      </dgm:prSet>
      <dgm:spPr/>
    </dgm:pt>
    <dgm:pt modelId="{E42F2D3E-DF5C-4ACF-A12F-81DD66F34E03}" type="pres">
      <dgm:prSet presAssocID="{C6C749D2-37F7-49B9-BC08-9CF11194BB5E}" presName="spacer" presStyleCnt="0"/>
      <dgm:spPr/>
    </dgm:pt>
    <dgm:pt modelId="{78C3C6E6-238B-43EA-AD0A-F61FE30375EC}" type="pres">
      <dgm:prSet presAssocID="{91F5BDF4-553A-4324-B47B-411987EC55D6}" presName="parentText" presStyleLbl="node1" presStyleIdx="1" presStyleCnt="5" custLinFactNeighborX="181">
        <dgm:presLayoutVars>
          <dgm:chMax val="0"/>
          <dgm:bulletEnabled val="1"/>
        </dgm:presLayoutVars>
      </dgm:prSet>
      <dgm:spPr/>
    </dgm:pt>
    <dgm:pt modelId="{8F076AA9-C3D3-4ACD-8EAB-96A38C6C1E76}" type="pres">
      <dgm:prSet presAssocID="{6F686D64-DD73-4041-AC7F-59E2B507E2C7}" presName="spacer" presStyleCnt="0"/>
      <dgm:spPr/>
    </dgm:pt>
    <dgm:pt modelId="{CF065110-29A8-4CE4-A84A-FC954C7B2AA8}" type="pres">
      <dgm:prSet presAssocID="{65DF05C1-EFE2-4ADE-A1FD-D401584A3577}" presName="parentText" presStyleLbl="node1" presStyleIdx="2" presStyleCnt="5">
        <dgm:presLayoutVars>
          <dgm:chMax val="0"/>
          <dgm:bulletEnabled val="1"/>
        </dgm:presLayoutVars>
      </dgm:prSet>
      <dgm:spPr/>
    </dgm:pt>
    <dgm:pt modelId="{DD5F2DD3-B746-4826-8EAA-EE6DC8BE0B82}" type="pres">
      <dgm:prSet presAssocID="{C2F88C1F-452B-4A77-9CCC-E7733C5EEF32}" presName="spacer" presStyleCnt="0"/>
      <dgm:spPr/>
    </dgm:pt>
    <dgm:pt modelId="{3AA8BCE4-42B9-49AA-B200-FCFE78DCDB1F}" type="pres">
      <dgm:prSet presAssocID="{E247A401-43AE-4105-BB33-2E9E952E473C}" presName="parentText" presStyleLbl="node1" presStyleIdx="3" presStyleCnt="5">
        <dgm:presLayoutVars>
          <dgm:chMax val="0"/>
          <dgm:bulletEnabled val="1"/>
        </dgm:presLayoutVars>
      </dgm:prSet>
      <dgm:spPr/>
    </dgm:pt>
    <dgm:pt modelId="{D0CCA32F-46C5-4FE1-A977-80E46F964F71}" type="pres">
      <dgm:prSet presAssocID="{DB37F5C7-63DC-40FF-9756-5B87FAF17BE9}" presName="spacer" presStyleCnt="0"/>
      <dgm:spPr/>
    </dgm:pt>
    <dgm:pt modelId="{6FC2A0BC-E8F3-4A11-A75A-E075E462C2CD}" type="pres">
      <dgm:prSet presAssocID="{DD4E383B-0953-4F1F-8182-39F33C2B7B53}" presName="parentText" presStyleLbl="node1" presStyleIdx="4" presStyleCnt="5" custLinFactNeighborX="-544" custLinFactNeighborY="-23519">
        <dgm:presLayoutVars>
          <dgm:chMax val="0"/>
          <dgm:bulletEnabled val="1"/>
        </dgm:presLayoutVars>
      </dgm:prSet>
      <dgm:spPr/>
    </dgm:pt>
  </dgm:ptLst>
  <dgm:cxnLst>
    <dgm:cxn modelId="{DAB77519-386D-4C0F-A08C-DE0F477FF286}" type="presOf" srcId="{E247A401-43AE-4105-BB33-2E9E952E473C}" destId="{3AA8BCE4-42B9-49AA-B200-FCFE78DCDB1F}" srcOrd="0" destOrd="0" presId="urn:microsoft.com/office/officeart/2005/8/layout/vList2"/>
    <dgm:cxn modelId="{7DEA083D-ED29-4070-93EA-F8CB3F912A52}" srcId="{4D5DBBB8-CFCD-4B75-92E6-99B443AA94A6}" destId="{65DF05C1-EFE2-4ADE-A1FD-D401584A3577}" srcOrd="2" destOrd="0" parTransId="{C4213DB4-6F29-4A5F-94A9-5F6E1E177DFE}" sibTransId="{C2F88C1F-452B-4A77-9CCC-E7733C5EEF32}"/>
    <dgm:cxn modelId="{269C2854-D6BA-49A6-B224-EE193BB33026}" type="presOf" srcId="{4D5DBBB8-CFCD-4B75-92E6-99B443AA94A6}" destId="{DCBD2D53-5636-4A9A-90CF-EB66A732D03F}" srcOrd="0" destOrd="0" presId="urn:microsoft.com/office/officeart/2005/8/layout/vList2"/>
    <dgm:cxn modelId="{721DF277-D19C-4D7E-A8CC-489B9E19851E}" srcId="{4D5DBBB8-CFCD-4B75-92E6-99B443AA94A6}" destId="{E247A401-43AE-4105-BB33-2E9E952E473C}" srcOrd="3" destOrd="0" parTransId="{03D367C6-8413-46A7-86A0-FD5CCA96E7AF}" sibTransId="{DB37F5C7-63DC-40FF-9756-5B87FAF17BE9}"/>
    <dgm:cxn modelId="{6E8DCB7E-780F-4F6E-AC2B-139AC7046EBF}" type="presOf" srcId="{65DF05C1-EFE2-4ADE-A1FD-D401584A3577}" destId="{CF065110-29A8-4CE4-A84A-FC954C7B2AA8}" srcOrd="0" destOrd="0" presId="urn:microsoft.com/office/officeart/2005/8/layout/vList2"/>
    <dgm:cxn modelId="{9604E084-F086-4683-A8A0-9B2D0A0BFFF2}" type="presOf" srcId="{79CF1679-844F-4324-8BDE-3CA7B06B0155}" destId="{77A7185D-8DEC-49B5-9144-5F541B21C42D}" srcOrd="0" destOrd="0" presId="urn:microsoft.com/office/officeart/2005/8/layout/vList2"/>
    <dgm:cxn modelId="{3BE29193-C8C7-4697-A7F8-257030FAB91E}" type="presOf" srcId="{91F5BDF4-553A-4324-B47B-411987EC55D6}" destId="{78C3C6E6-238B-43EA-AD0A-F61FE30375EC}" srcOrd="0" destOrd="0" presId="urn:microsoft.com/office/officeart/2005/8/layout/vList2"/>
    <dgm:cxn modelId="{83988596-8420-4794-8028-06E85F538D56}" srcId="{4D5DBBB8-CFCD-4B75-92E6-99B443AA94A6}" destId="{79CF1679-844F-4324-8BDE-3CA7B06B0155}" srcOrd="0" destOrd="0" parTransId="{9CCC5067-A90D-42CF-BCA7-A5FB3A5A4F98}" sibTransId="{C6C749D2-37F7-49B9-BC08-9CF11194BB5E}"/>
    <dgm:cxn modelId="{70EE19AF-20E9-4D39-822F-D845D4B5AA9D}" type="presOf" srcId="{DD4E383B-0953-4F1F-8182-39F33C2B7B53}" destId="{6FC2A0BC-E8F3-4A11-A75A-E075E462C2CD}" srcOrd="0" destOrd="0" presId="urn:microsoft.com/office/officeart/2005/8/layout/vList2"/>
    <dgm:cxn modelId="{DB870CB4-B145-4127-ACB3-429FA16B5068}" srcId="{4D5DBBB8-CFCD-4B75-92E6-99B443AA94A6}" destId="{DD4E383B-0953-4F1F-8182-39F33C2B7B53}" srcOrd="4" destOrd="0" parTransId="{651C541F-A85A-4E77-9BA8-B436A6AEF14C}" sibTransId="{32459C4F-A189-45B0-AAFA-3209CE66DFB9}"/>
    <dgm:cxn modelId="{70E99BC2-FEEE-42A1-954F-EB229F2710DE}" srcId="{4D5DBBB8-CFCD-4B75-92E6-99B443AA94A6}" destId="{91F5BDF4-553A-4324-B47B-411987EC55D6}" srcOrd="1" destOrd="0" parTransId="{570D7B8B-0F7A-4E54-A20F-4E8EC2BD55CF}" sibTransId="{6F686D64-DD73-4041-AC7F-59E2B507E2C7}"/>
    <dgm:cxn modelId="{D4B3E0CA-EBAC-4666-845A-6FA05891A44E}" type="presParOf" srcId="{DCBD2D53-5636-4A9A-90CF-EB66A732D03F}" destId="{77A7185D-8DEC-49B5-9144-5F541B21C42D}" srcOrd="0" destOrd="0" presId="urn:microsoft.com/office/officeart/2005/8/layout/vList2"/>
    <dgm:cxn modelId="{33A818FC-8CE1-4C81-AA43-5075ADF6E111}" type="presParOf" srcId="{DCBD2D53-5636-4A9A-90CF-EB66A732D03F}" destId="{E42F2D3E-DF5C-4ACF-A12F-81DD66F34E03}" srcOrd="1" destOrd="0" presId="urn:microsoft.com/office/officeart/2005/8/layout/vList2"/>
    <dgm:cxn modelId="{EB57A25F-7A90-423B-A7A9-D406B582A250}" type="presParOf" srcId="{DCBD2D53-5636-4A9A-90CF-EB66A732D03F}" destId="{78C3C6E6-238B-43EA-AD0A-F61FE30375EC}" srcOrd="2" destOrd="0" presId="urn:microsoft.com/office/officeart/2005/8/layout/vList2"/>
    <dgm:cxn modelId="{0B6CE349-4E00-4BCD-A3E3-A4850CEDCBE8}" type="presParOf" srcId="{DCBD2D53-5636-4A9A-90CF-EB66A732D03F}" destId="{8F076AA9-C3D3-4ACD-8EAB-96A38C6C1E76}" srcOrd="3" destOrd="0" presId="urn:microsoft.com/office/officeart/2005/8/layout/vList2"/>
    <dgm:cxn modelId="{0ADD4565-73D6-4CB1-A4B3-9C5C259E4CE3}" type="presParOf" srcId="{DCBD2D53-5636-4A9A-90CF-EB66A732D03F}" destId="{CF065110-29A8-4CE4-A84A-FC954C7B2AA8}" srcOrd="4" destOrd="0" presId="urn:microsoft.com/office/officeart/2005/8/layout/vList2"/>
    <dgm:cxn modelId="{CF1FBB15-E01E-4978-9671-9118675B81ED}" type="presParOf" srcId="{DCBD2D53-5636-4A9A-90CF-EB66A732D03F}" destId="{DD5F2DD3-B746-4826-8EAA-EE6DC8BE0B82}" srcOrd="5" destOrd="0" presId="urn:microsoft.com/office/officeart/2005/8/layout/vList2"/>
    <dgm:cxn modelId="{78FCDE3A-9067-4401-94C5-4CCA09AAF04C}" type="presParOf" srcId="{DCBD2D53-5636-4A9A-90CF-EB66A732D03F}" destId="{3AA8BCE4-42B9-49AA-B200-FCFE78DCDB1F}" srcOrd="6" destOrd="0" presId="urn:microsoft.com/office/officeart/2005/8/layout/vList2"/>
    <dgm:cxn modelId="{2027EE20-5288-4EBF-9DD4-04B1464684A9}" type="presParOf" srcId="{DCBD2D53-5636-4A9A-90CF-EB66A732D03F}" destId="{D0CCA32F-46C5-4FE1-A977-80E46F964F71}" srcOrd="7" destOrd="0" presId="urn:microsoft.com/office/officeart/2005/8/layout/vList2"/>
    <dgm:cxn modelId="{5FABE01D-D43A-4F97-92D4-593D17605095}" type="presParOf" srcId="{DCBD2D53-5636-4A9A-90CF-EB66A732D03F}" destId="{6FC2A0BC-E8F3-4A11-A75A-E075E462C2C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7185D-8DEC-49B5-9144-5F541B21C42D}">
      <dsp:nvSpPr>
        <dsp:cNvPr id="0" name=""/>
        <dsp:cNvSpPr/>
      </dsp:nvSpPr>
      <dsp:spPr>
        <a:xfrm>
          <a:off x="0" y="75523"/>
          <a:ext cx="5607050" cy="91260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Plan van aanpak / Activiteitenplan  </a:t>
          </a:r>
        </a:p>
      </dsp:txBody>
      <dsp:txXfrm>
        <a:off x="44549" y="120072"/>
        <a:ext cx="5517952" cy="823502"/>
      </dsp:txXfrm>
    </dsp:sp>
    <dsp:sp modelId="{78C3C6E6-238B-43EA-AD0A-F61FE30375EC}">
      <dsp:nvSpPr>
        <dsp:cNvPr id="0" name=""/>
        <dsp:cNvSpPr/>
      </dsp:nvSpPr>
      <dsp:spPr>
        <a:xfrm>
          <a:off x="0" y="1025779"/>
          <a:ext cx="5607050" cy="912600"/>
        </a:xfrm>
        <a:prstGeom prst="roundRect">
          <a:avLst/>
        </a:prstGeom>
        <a:gradFill rotWithShape="0">
          <a:gsLst>
            <a:gs pos="0">
              <a:schemeClr val="accent2">
                <a:hueOff val="-208244"/>
                <a:satOff val="-12068"/>
                <a:lumOff val="-686"/>
                <a:alphaOff val="0"/>
                <a:tint val="97000"/>
                <a:satMod val="100000"/>
                <a:lumMod val="102000"/>
              </a:schemeClr>
            </a:gs>
            <a:gs pos="50000">
              <a:schemeClr val="accent2">
                <a:hueOff val="-208244"/>
                <a:satOff val="-12068"/>
                <a:lumOff val="-686"/>
                <a:alphaOff val="0"/>
                <a:shade val="100000"/>
                <a:satMod val="103000"/>
                <a:lumMod val="100000"/>
              </a:schemeClr>
            </a:gs>
            <a:gs pos="100000">
              <a:schemeClr val="accent2">
                <a:hueOff val="-208244"/>
                <a:satOff val="-12068"/>
                <a:lumOff val="-686"/>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t>Doelen</a:t>
          </a:r>
          <a:r>
            <a:rPr lang="en-US" sz="2400" kern="1200" dirty="0"/>
            <a:t> </a:t>
          </a:r>
          <a:r>
            <a:rPr lang="en-US" sz="2400" kern="1200" dirty="0" err="1"/>
            <a:t>behalen</a:t>
          </a:r>
          <a:r>
            <a:rPr lang="en-US" sz="2400" kern="1200" dirty="0"/>
            <a:t> met activiteiten</a:t>
          </a:r>
        </a:p>
      </dsp:txBody>
      <dsp:txXfrm>
        <a:off x="44549" y="1070328"/>
        <a:ext cx="5517952" cy="823502"/>
      </dsp:txXfrm>
    </dsp:sp>
    <dsp:sp modelId="{CF065110-29A8-4CE4-A84A-FC954C7B2AA8}">
      <dsp:nvSpPr>
        <dsp:cNvPr id="0" name=""/>
        <dsp:cNvSpPr/>
      </dsp:nvSpPr>
      <dsp:spPr>
        <a:xfrm>
          <a:off x="0" y="2007499"/>
          <a:ext cx="5607050" cy="912600"/>
        </a:xfrm>
        <a:prstGeom prst="roundRect">
          <a:avLst/>
        </a:prstGeom>
        <a:gradFill rotWithShape="0">
          <a:gsLst>
            <a:gs pos="0">
              <a:schemeClr val="accent2">
                <a:hueOff val="-416487"/>
                <a:satOff val="-24136"/>
                <a:lumOff val="-1372"/>
                <a:alphaOff val="0"/>
                <a:tint val="97000"/>
                <a:satMod val="100000"/>
                <a:lumMod val="102000"/>
              </a:schemeClr>
            </a:gs>
            <a:gs pos="50000">
              <a:schemeClr val="accent2">
                <a:hueOff val="-416487"/>
                <a:satOff val="-24136"/>
                <a:lumOff val="-1372"/>
                <a:alphaOff val="0"/>
                <a:shade val="100000"/>
                <a:satMod val="103000"/>
                <a:lumMod val="100000"/>
              </a:schemeClr>
            </a:gs>
            <a:gs pos="100000">
              <a:schemeClr val="accent2">
                <a:hueOff val="-416487"/>
                <a:satOff val="-24136"/>
                <a:lumOff val="-1372"/>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t>Leerstijlen</a:t>
          </a:r>
          <a:r>
            <a:rPr lang="en-US" sz="2400" kern="1200" dirty="0"/>
            <a:t> + de invloed van </a:t>
          </a:r>
          <a:r>
            <a:rPr lang="en-US" sz="2400" kern="1200" dirty="0" err="1"/>
            <a:t>leerstijlen</a:t>
          </a:r>
          <a:r>
            <a:rPr lang="en-US" sz="2400" kern="1200" dirty="0"/>
            <a:t> op de activiteit</a:t>
          </a:r>
        </a:p>
      </dsp:txBody>
      <dsp:txXfrm>
        <a:off x="44549" y="2052048"/>
        <a:ext cx="5517952" cy="823502"/>
      </dsp:txXfrm>
    </dsp:sp>
    <dsp:sp modelId="{3AA8BCE4-42B9-49AA-B200-FCFE78DCDB1F}">
      <dsp:nvSpPr>
        <dsp:cNvPr id="0" name=""/>
        <dsp:cNvSpPr/>
      </dsp:nvSpPr>
      <dsp:spPr>
        <a:xfrm>
          <a:off x="0" y="2989219"/>
          <a:ext cx="5607050" cy="912600"/>
        </a:xfrm>
        <a:prstGeom prst="roundRect">
          <a:avLst/>
        </a:prstGeom>
        <a:gradFill rotWithShape="0">
          <a:gsLst>
            <a:gs pos="0">
              <a:schemeClr val="accent2">
                <a:hueOff val="-624731"/>
                <a:satOff val="-36203"/>
                <a:lumOff val="-2059"/>
                <a:alphaOff val="0"/>
                <a:tint val="97000"/>
                <a:satMod val="100000"/>
                <a:lumMod val="102000"/>
              </a:schemeClr>
            </a:gs>
            <a:gs pos="50000">
              <a:schemeClr val="accent2">
                <a:hueOff val="-624731"/>
                <a:satOff val="-36203"/>
                <a:lumOff val="-2059"/>
                <a:alphaOff val="0"/>
                <a:shade val="100000"/>
                <a:satMod val="103000"/>
                <a:lumMod val="100000"/>
              </a:schemeClr>
            </a:gs>
            <a:gs pos="100000">
              <a:schemeClr val="accent2">
                <a:hueOff val="-624731"/>
                <a:satOff val="-36203"/>
                <a:lumOff val="-2059"/>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t>Beeld</a:t>
          </a:r>
          <a:r>
            <a:rPr lang="en-US" sz="2400" kern="1200" dirty="0"/>
            <a:t> </a:t>
          </a:r>
          <a:r>
            <a:rPr lang="en-US" sz="2400" kern="1200" dirty="0" err="1"/>
            <a:t>denken</a:t>
          </a:r>
          <a:r>
            <a:rPr lang="en-US" sz="2400" kern="1200" dirty="0"/>
            <a:t> of </a:t>
          </a:r>
          <a:r>
            <a:rPr lang="en-US" sz="2400" kern="1200" dirty="0" err="1"/>
            <a:t>auditief</a:t>
          </a:r>
          <a:r>
            <a:rPr lang="en-US" sz="2400" kern="1200" dirty="0"/>
            <a:t> </a:t>
          </a:r>
          <a:r>
            <a:rPr lang="en-US" sz="2400" kern="1200" dirty="0" err="1"/>
            <a:t>digitaal</a:t>
          </a:r>
          <a:endParaRPr lang="en-US" sz="2400" kern="1200" dirty="0"/>
        </a:p>
      </dsp:txBody>
      <dsp:txXfrm>
        <a:off x="44549" y="3033768"/>
        <a:ext cx="5517952" cy="823502"/>
      </dsp:txXfrm>
    </dsp:sp>
    <dsp:sp modelId="{6FC2A0BC-E8F3-4A11-A75A-E075E462C2CD}">
      <dsp:nvSpPr>
        <dsp:cNvPr id="0" name=""/>
        <dsp:cNvSpPr/>
      </dsp:nvSpPr>
      <dsp:spPr>
        <a:xfrm>
          <a:off x="0" y="3954683"/>
          <a:ext cx="5607050" cy="912600"/>
        </a:xfrm>
        <a:prstGeom prst="roundRect">
          <a:avLst/>
        </a:prstGeom>
        <a:gradFill rotWithShape="0">
          <a:gsLst>
            <a:gs pos="0">
              <a:schemeClr val="accent2">
                <a:hueOff val="-832974"/>
                <a:satOff val="-48271"/>
                <a:lumOff val="-2745"/>
                <a:alphaOff val="0"/>
                <a:tint val="97000"/>
                <a:satMod val="100000"/>
                <a:lumMod val="102000"/>
              </a:schemeClr>
            </a:gs>
            <a:gs pos="50000">
              <a:schemeClr val="accent2">
                <a:hueOff val="-832974"/>
                <a:satOff val="-48271"/>
                <a:lumOff val="-2745"/>
                <a:alphaOff val="0"/>
                <a:shade val="100000"/>
                <a:satMod val="103000"/>
                <a:lumMod val="100000"/>
              </a:schemeClr>
            </a:gs>
            <a:gs pos="100000">
              <a:schemeClr val="accent2">
                <a:hueOff val="-832974"/>
                <a:satOff val="-48271"/>
                <a:lumOff val="-2745"/>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kern="1200" dirty="0"/>
            <a:t>Creatieve opdracht </a:t>
          </a:r>
          <a:endParaRPr lang="en-US" sz="2400" kern="1200" dirty="0"/>
        </a:p>
      </dsp:txBody>
      <dsp:txXfrm>
        <a:off x="44549" y="3999232"/>
        <a:ext cx="5517952" cy="8235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nl-NL"/>
              <a:t>Klik om stijl te bewerken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10/28/2020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10/28/2020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nl-NL"/>
              <a:t>Klik om stijl te bewerken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7" name="Date Placeholder 6"/>
          <p:cNvSpPr>
            <a:spLocks noGrp="1"/>
          </p:cNvSpPr>
          <p:nvPr>
            <p:ph type="dt" sz="half" idx="10"/>
          </p:nvPr>
        </p:nvSpPr>
        <p:spPr/>
        <p:txBody>
          <a:bodyPr/>
          <a:lstStyle/>
          <a:p>
            <a:fld id="{1160EA64-D806-43AC-9DF2-F8C432F32B4C}" type="datetimeFigureOut">
              <a:rPr lang="en-US" dirty="0"/>
              <a:t>10/28/2020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10/28/2020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583436" y="3143250"/>
            <a:ext cx="4270248" cy="259677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7" name="Date Placeholder 6"/>
          <p:cNvSpPr>
            <a:spLocks noGrp="1"/>
          </p:cNvSpPr>
          <p:nvPr>
            <p:ph type="dt" sz="half" idx="10"/>
          </p:nvPr>
        </p:nvSpPr>
        <p:spPr/>
        <p:txBody>
          <a:bodyPr/>
          <a:lstStyle/>
          <a:p>
            <a:fld id="{4F7D4976-E339-4826-83B7-FBD03F55ECF8}" type="datetimeFigureOut">
              <a:rPr lang="en-US" dirty="0"/>
              <a:t>10/28/2020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‹nr.›</a:t>
            </a:fld>
            <a:endParaRPr lang="en-US" dirty="0"/>
          </a:p>
        </p:txBody>
      </p:sp>
      <p:sp>
        <p:nvSpPr>
          <p:cNvPr id="10" name="Title 9"/>
          <p:cNvSpPr>
            <a:spLocks noGrp="1"/>
          </p:cNvSpPr>
          <p:nvPr>
            <p:ph type="title"/>
          </p:nvPr>
        </p:nvSpPr>
        <p:spPr/>
        <p:txBody>
          <a:bodyPr/>
          <a:lstStyle/>
          <a:p>
            <a:r>
              <a:rPr lang="nl-NL"/>
              <a:t>Klik om stijl te bewerken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10/28/2020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nl-NL"/>
              <a:t>Klik om stijl te bewerken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9" name="Date Placeholder 8"/>
          <p:cNvSpPr>
            <a:spLocks noGrp="1"/>
          </p:cNvSpPr>
          <p:nvPr>
            <p:ph type="dt" sz="half" idx="10"/>
          </p:nvPr>
        </p:nvSpPr>
        <p:spPr/>
        <p:txBody>
          <a:bodyPr/>
          <a:lstStyle/>
          <a:p>
            <a:fld id="{D1BE4249-C0D0-4B06-8692-E8BB871AF643}" type="datetimeFigureOut">
              <a:rPr lang="en-US" dirty="0"/>
              <a:t>10/28/2020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10/28/2020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10/28/2020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35D5F3-32A4-477C-A6FF-D69E2F6BEFD0}"/>
              </a:ext>
            </a:extLst>
          </p:cNvPr>
          <p:cNvSpPr>
            <a:spLocks noGrp="1"/>
          </p:cNvSpPr>
          <p:nvPr>
            <p:ph type="ctrTitle"/>
          </p:nvPr>
        </p:nvSpPr>
        <p:spPr>
          <a:xfrm>
            <a:off x="1600200" y="2669557"/>
            <a:ext cx="8991600" cy="1080296"/>
          </a:xfrm>
        </p:spPr>
        <p:txBody>
          <a:bodyPr>
            <a:normAutofit/>
          </a:bodyPr>
          <a:lstStyle/>
          <a:p>
            <a:r>
              <a:rPr lang="nl-NL"/>
              <a:t>Expressief talent</a:t>
            </a:r>
          </a:p>
        </p:txBody>
      </p:sp>
      <p:sp>
        <p:nvSpPr>
          <p:cNvPr id="3" name="Ondertitel 2">
            <a:extLst>
              <a:ext uri="{FF2B5EF4-FFF2-40B4-BE49-F238E27FC236}">
                <a16:creationId xmlns:a16="http://schemas.microsoft.com/office/drawing/2014/main" id="{9E6CEDF6-A088-4E21-81DE-FE3F147B665F}"/>
              </a:ext>
            </a:extLst>
          </p:cNvPr>
          <p:cNvSpPr>
            <a:spLocks noGrp="1"/>
          </p:cNvSpPr>
          <p:nvPr>
            <p:ph type="subTitle" idx="1"/>
          </p:nvPr>
        </p:nvSpPr>
        <p:spPr>
          <a:xfrm>
            <a:off x="2695194" y="4840224"/>
            <a:ext cx="6801612" cy="1239894"/>
          </a:xfrm>
        </p:spPr>
        <p:txBody>
          <a:bodyPr>
            <a:normAutofit/>
          </a:bodyPr>
          <a:lstStyle/>
          <a:p>
            <a:r>
              <a:rPr lang="nl-NL" dirty="0">
                <a:solidFill>
                  <a:schemeClr val="tx1"/>
                </a:solidFill>
              </a:rPr>
              <a:t>Module B</a:t>
            </a:r>
          </a:p>
        </p:txBody>
      </p:sp>
    </p:spTree>
    <p:extLst>
      <p:ext uri="{BB962C8B-B14F-4D97-AF65-F5344CB8AC3E}">
        <p14:creationId xmlns:p14="http://schemas.microsoft.com/office/powerpoint/2010/main" val="2446480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152795-4AAD-4F20-8471-0EF96A4AD339}"/>
              </a:ext>
            </a:extLst>
          </p:cNvPr>
          <p:cNvSpPr>
            <a:spLocks noGrp="1"/>
          </p:cNvSpPr>
          <p:nvPr>
            <p:ph type="title"/>
          </p:nvPr>
        </p:nvSpPr>
        <p:spPr>
          <a:xfrm>
            <a:off x="804672" y="978776"/>
            <a:ext cx="5925310" cy="1174991"/>
          </a:xfrm>
        </p:spPr>
        <p:txBody>
          <a:bodyPr>
            <a:normAutofit/>
          </a:bodyPr>
          <a:lstStyle/>
          <a:p>
            <a:r>
              <a:rPr lang="nl-NL" sz="2400" b="1" dirty="0">
                <a:solidFill>
                  <a:schemeClr val="bg1"/>
                </a:solidFill>
              </a:rPr>
              <a:t>Motorische activiteiten </a:t>
            </a:r>
          </a:p>
        </p:txBody>
      </p:sp>
      <p:sp>
        <p:nvSpPr>
          <p:cNvPr id="3" name="Tijdelijke aanduiding voor inhoud 2">
            <a:extLst>
              <a:ext uri="{FF2B5EF4-FFF2-40B4-BE49-F238E27FC236}">
                <a16:creationId xmlns:a16="http://schemas.microsoft.com/office/drawing/2014/main" id="{4DB1FBD2-920B-488B-8132-55FD9BA1573B}"/>
              </a:ext>
            </a:extLst>
          </p:cNvPr>
          <p:cNvSpPr>
            <a:spLocks noGrp="1"/>
          </p:cNvSpPr>
          <p:nvPr>
            <p:ph idx="1"/>
          </p:nvPr>
        </p:nvSpPr>
        <p:spPr>
          <a:xfrm>
            <a:off x="804672" y="2640692"/>
            <a:ext cx="5925310" cy="3255252"/>
          </a:xfrm>
        </p:spPr>
        <p:txBody>
          <a:bodyPr>
            <a:normAutofit lnSpcReduction="10000"/>
          </a:bodyPr>
          <a:lstStyle/>
          <a:p>
            <a:pPr marL="0" indent="0">
              <a:buNone/>
            </a:pPr>
            <a:r>
              <a:rPr lang="nl-NL" b="1" dirty="0"/>
              <a:t>Motorische activiteiten</a:t>
            </a:r>
            <a:r>
              <a:rPr lang="nl-NL" dirty="0"/>
              <a:t> zijn gericht op bewegen. Het doel is energieregulatie en het ontwikkelen en behouden van bewegingshandelingen. Bijvoorbeeld: kinderen spelen buiten, sportactiviteiten, meer bewegen voor ouderen (MBVO), leren knippen met een schaar, kralenrijgen, leren schrijven en leren veter strikken.</a:t>
            </a:r>
          </a:p>
          <a:p>
            <a:pPr marL="0" indent="0">
              <a:buNone/>
            </a:pPr>
            <a:endParaRPr lang="nl-NL" dirty="0"/>
          </a:p>
          <a:p>
            <a:pPr marL="0" indent="0">
              <a:buNone/>
            </a:pPr>
            <a:endParaRPr lang="nl-NL" dirty="0"/>
          </a:p>
          <a:p>
            <a:pPr marL="0" indent="0">
              <a:buNone/>
            </a:pPr>
            <a:r>
              <a:rPr lang="nl-NL" dirty="0"/>
              <a:t>Volgens Erik Scherder (hoogleraar Neuropsychologie en hoogleraar Bewegingswetenschappen) is bewegen niet alleen goed voor je conditie, maar ook voor je cognitie! </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pic>
        <p:nvPicPr>
          <p:cNvPr id="3074" name="Picture 2" descr="Erik Scherder, een eeuwig tobbende optimist | Trouw">
            <a:extLst>
              <a:ext uri="{FF2B5EF4-FFF2-40B4-BE49-F238E27FC236}">
                <a16:creationId xmlns:a16="http://schemas.microsoft.com/office/drawing/2014/main" id="{C770F13B-F43A-4B78-AA1D-122081EB77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30" r="21932" b="2"/>
          <a:stretch/>
        </p:blipFill>
        <p:spPr bwMode="auto">
          <a:xfrm>
            <a:off x="7534654" y="10"/>
            <a:ext cx="465734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496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8ED71A-A867-4C22-A1D2-036066FD2343}"/>
              </a:ext>
            </a:extLst>
          </p:cNvPr>
          <p:cNvSpPr>
            <a:spLocks noGrp="1"/>
          </p:cNvSpPr>
          <p:nvPr>
            <p:ph type="title"/>
          </p:nvPr>
        </p:nvSpPr>
        <p:spPr>
          <a:xfrm>
            <a:off x="5445496" y="978776"/>
            <a:ext cx="5925310" cy="1174991"/>
          </a:xfrm>
        </p:spPr>
        <p:txBody>
          <a:bodyPr>
            <a:normAutofit/>
          </a:bodyPr>
          <a:lstStyle/>
          <a:p>
            <a:r>
              <a:rPr lang="nl-NL" sz="2400" b="1" dirty="0"/>
              <a:t>Creatieve activiteiten</a:t>
            </a:r>
          </a:p>
        </p:txBody>
      </p:sp>
      <p:pic>
        <p:nvPicPr>
          <p:cNvPr id="2050" name="Picture 2" descr="Creatieve vrijwilliger voor activiteiten organiseren bij zorgboerderij |  Wij Winterswijk">
            <a:extLst>
              <a:ext uri="{FF2B5EF4-FFF2-40B4-BE49-F238E27FC236}">
                <a16:creationId xmlns:a16="http://schemas.microsoft.com/office/drawing/2014/main" id="{4D88F7EF-E76E-478C-884C-E0AA2A2AB1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942" r="35858"/>
          <a:stretch/>
        </p:blipFill>
        <p:spPr bwMode="auto">
          <a:xfrm>
            <a:off x="20" y="10"/>
            <a:ext cx="4657325"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74E6EE25-8AF5-4C93-9D08-77D2E0091B6E}"/>
              </a:ext>
            </a:extLst>
          </p:cNvPr>
          <p:cNvSpPr>
            <a:spLocks noGrp="1"/>
          </p:cNvSpPr>
          <p:nvPr>
            <p:ph idx="1"/>
          </p:nvPr>
        </p:nvSpPr>
        <p:spPr>
          <a:xfrm>
            <a:off x="5445496" y="2640692"/>
            <a:ext cx="5925310" cy="3255252"/>
          </a:xfrm>
        </p:spPr>
        <p:txBody>
          <a:bodyPr>
            <a:normAutofit/>
          </a:bodyPr>
          <a:lstStyle/>
          <a:p>
            <a:r>
              <a:rPr lang="nl-NL" dirty="0"/>
              <a:t>Bij </a:t>
            </a:r>
            <a:r>
              <a:rPr lang="nl-NL" b="1" dirty="0"/>
              <a:t>creatieve activiteiten</a:t>
            </a:r>
            <a:r>
              <a:rPr lang="nl-NL" dirty="0"/>
              <a:t> gaat het om het experimenteren, creëren en ontdekken van materialen en technieken. Hierdoor leer je je te uiten en oplossingen te bedenken. Door kleien word je je bewust van de maakbaarheid van materialen. Bij verven ontdek je het verschil tussen grof en fijn werken. Bij timmeren ontdek je de mogelijkheid tot verbinden. En een knutselwerk stimuleert je fantasie.</a:t>
            </a:r>
          </a:p>
          <a:p>
            <a:br>
              <a:rPr lang="nl-NL" dirty="0"/>
            </a:br>
            <a:endParaRPr lang="nl-NL" dirty="0"/>
          </a:p>
        </p:txBody>
      </p:sp>
    </p:spTree>
    <p:extLst>
      <p:ext uri="{BB962C8B-B14F-4D97-AF65-F5344CB8AC3E}">
        <p14:creationId xmlns:p14="http://schemas.microsoft.com/office/powerpoint/2010/main" val="1664495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4" name="Picture 4" descr="Groeiende Plant Stockvectorkunst en meer beelden van Begrippen - iStock">
            <a:extLst>
              <a:ext uri="{FF2B5EF4-FFF2-40B4-BE49-F238E27FC236}">
                <a16:creationId xmlns:a16="http://schemas.microsoft.com/office/drawing/2014/main" id="{EFEE7F82-4829-4820-BA90-87AAC7B20F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1733" y="3377509"/>
            <a:ext cx="4671595" cy="2254044"/>
          </a:xfrm>
          <a:prstGeom prst="rect">
            <a:avLst/>
          </a:prstGeom>
          <a:noFill/>
          <a:extLst>
            <a:ext uri="{909E8E84-426E-40DD-AFC4-6F175D3DCCD1}">
              <a14:hiddenFill xmlns:a14="http://schemas.microsoft.com/office/drawing/2010/main">
                <a:solidFill>
                  <a:srgbClr val="FFFFFF"/>
                </a:solidFill>
              </a14:hiddenFill>
            </a:ext>
          </a:extLst>
        </p:spPr>
      </p:pic>
      <p:sp>
        <p:nvSpPr>
          <p:cNvPr id="135" name="Rectangle 134">
            <a:extLst>
              <a:ext uri="{FF2B5EF4-FFF2-40B4-BE49-F238E27FC236}">
                <a16:creationId xmlns:a16="http://schemas.microsoft.com/office/drawing/2014/main" id="{C212BD4A-04F2-4D8F-B37B-6A4D7BAE8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C717C64-E852-4088-AC75-8D19422C856C}"/>
              </a:ext>
            </a:extLst>
          </p:cNvPr>
          <p:cNvSpPr>
            <a:spLocks noGrp="1"/>
          </p:cNvSpPr>
          <p:nvPr>
            <p:ph type="title"/>
          </p:nvPr>
        </p:nvSpPr>
        <p:spPr>
          <a:xfrm>
            <a:off x="6119732" y="773736"/>
            <a:ext cx="5291327" cy="1188720"/>
          </a:xfrm>
          <a:solidFill>
            <a:srgbClr val="FFFFFF"/>
          </a:solidFill>
          <a:ln>
            <a:solidFill>
              <a:srgbClr val="404040"/>
            </a:solidFill>
          </a:ln>
        </p:spPr>
        <p:txBody>
          <a:bodyPr>
            <a:normAutofit/>
          </a:bodyPr>
          <a:lstStyle/>
          <a:p>
            <a:r>
              <a:rPr lang="nl-NL" sz="2000" b="1">
                <a:solidFill>
                  <a:srgbClr val="262626"/>
                </a:solidFill>
              </a:rPr>
              <a:t>Ontwikkelingsactiviteiten </a:t>
            </a:r>
          </a:p>
        </p:txBody>
      </p:sp>
      <p:pic>
        <p:nvPicPr>
          <p:cNvPr id="6146" name="Picture 2" descr="CNS Ede - Wilhelmina &gt; Informatie &gt; Ons onderwijs &gt; Ontwikkelingsgericht">
            <a:extLst>
              <a:ext uri="{FF2B5EF4-FFF2-40B4-BE49-F238E27FC236}">
                <a16:creationId xmlns:a16="http://schemas.microsoft.com/office/drawing/2014/main" id="{00750407-0E07-43E3-B0F7-73BB10AEBAF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1733" y="1516897"/>
            <a:ext cx="4671595" cy="1538878"/>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30572215-A94E-4DD2-8D63-B8DEBB13EFA9}"/>
              </a:ext>
            </a:extLst>
          </p:cNvPr>
          <p:cNvSpPr>
            <a:spLocks noGrp="1"/>
          </p:cNvSpPr>
          <p:nvPr>
            <p:ph idx="1"/>
          </p:nvPr>
        </p:nvSpPr>
        <p:spPr>
          <a:xfrm>
            <a:off x="5452559" y="2589006"/>
            <a:ext cx="6417708" cy="3042547"/>
          </a:xfrm>
        </p:spPr>
        <p:txBody>
          <a:bodyPr>
            <a:normAutofit fontScale="92500"/>
          </a:bodyPr>
          <a:lstStyle/>
          <a:p>
            <a:r>
              <a:rPr lang="nl-NL" sz="2400" b="1" dirty="0">
                <a:solidFill>
                  <a:srgbClr val="FFFFFF"/>
                </a:solidFill>
              </a:rPr>
              <a:t>Ontwikkelingsgerichte activiteiten </a:t>
            </a:r>
            <a:r>
              <a:rPr lang="nl-NL" sz="2400" dirty="0">
                <a:solidFill>
                  <a:srgbClr val="FFFFFF"/>
                </a:solidFill>
              </a:rPr>
              <a:t>zijn gericht op het ontwikkelen van kennis, vaardigheden en gedrag. Zo leer je hoe je in de maatschappij kunt functioneren. Bijvoorbeeld: je laat kinderen een plant verzorgen, zodat zij verantwoordelijkheid ervaren. Je speelt memory om te leren observeren en onthouden. Je leert kinderen ritmisch bewegen op muziek. En je leest voor om taal te leren.</a:t>
            </a:r>
          </a:p>
        </p:txBody>
      </p:sp>
    </p:spTree>
    <p:extLst>
      <p:ext uri="{BB962C8B-B14F-4D97-AF65-F5344CB8AC3E}">
        <p14:creationId xmlns:p14="http://schemas.microsoft.com/office/powerpoint/2010/main" val="3441907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1F0DE7-AAA2-4D7D-A291-2F08B4E2DCA7}"/>
              </a:ext>
            </a:extLst>
          </p:cNvPr>
          <p:cNvSpPr>
            <a:spLocks noGrp="1"/>
          </p:cNvSpPr>
          <p:nvPr>
            <p:ph type="title"/>
          </p:nvPr>
        </p:nvSpPr>
        <p:spPr>
          <a:xfrm>
            <a:off x="3252725" y="203438"/>
            <a:ext cx="6092952" cy="1188720"/>
          </a:xfrm>
        </p:spPr>
        <p:txBody>
          <a:bodyPr>
            <a:normAutofit/>
          </a:bodyPr>
          <a:lstStyle/>
          <a:p>
            <a:r>
              <a:rPr lang="nl-NL" b="1" dirty="0">
                <a:solidFill>
                  <a:schemeClr val="bg1"/>
                </a:solidFill>
              </a:rPr>
              <a:t>leerstijlen</a:t>
            </a:r>
          </a:p>
        </p:txBody>
      </p:sp>
      <p:sp>
        <p:nvSpPr>
          <p:cNvPr id="3" name="Tijdelijke aanduiding voor inhoud 2">
            <a:extLst>
              <a:ext uri="{FF2B5EF4-FFF2-40B4-BE49-F238E27FC236}">
                <a16:creationId xmlns:a16="http://schemas.microsoft.com/office/drawing/2014/main" id="{AF8DDDA4-F09D-4A12-B15A-05EB5A6D8B4D}"/>
              </a:ext>
            </a:extLst>
          </p:cNvPr>
          <p:cNvSpPr>
            <a:spLocks noGrp="1"/>
          </p:cNvSpPr>
          <p:nvPr>
            <p:ph idx="1"/>
          </p:nvPr>
        </p:nvSpPr>
        <p:spPr>
          <a:xfrm>
            <a:off x="2881884" y="1574038"/>
            <a:ext cx="6932676" cy="488442"/>
          </a:xfrm>
        </p:spPr>
        <p:txBody>
          <a:bodyPr>
            <a:normAutofit/>
          </a:bodyPr>
          <a:lstStyle/>
          <a:p>
            <a:pPr marL="0" indent="0">
              <a:buNone/>
            </a:pPr>
            <a:r>
              <a:rPr lang="nl-NL" dirty="0">
                <a:solidFill>
                  <a:schemeClr val="bg1"/>
                </a:solidFill>
              </a:rPr>
              <a:t>Zoals jullie waarschijnlijk al weten heb je veel verschillende leerstijlen</a:t>
            </a:r>
          </a:p>
          <a:p>
            <a:pPr marL="0" indent="0">
              <a:buNone/>
            </a:pPr>
            <a:endParaRPr lang="nl-NL" dirty="0">
              <a:solidFill>
                <a:schemeClr val="bg1"/>
              </a:solidFill>
            </a:endParaRPr>
          </a:p>
          <a:p>
            <a:pPr marL="0" indent="0">
              <a:buNone/>
            </a:pPr>
            <a:endParaRPr lang="nl-NL" dirty="0">
              <a:solidFill>
                <a:schemeClr val="bg1"/>
              </a:solidFill>
            </a:endParaRPr>
          </a:p>
        </p:txBody>
      </p:sp>
      <p:pic>
        <p:nvPicPr>
          <p:cNvPr id="7172" name="Picture 4" descr="Leerstijlen van Kolb | Wat kun je ermee als trainer?">
            <a:extLst>
              <a:ext uri="{FF2B5EF4-FFF2-40B4-BE49-F238E27FC236}">
                <a16:creationId xmlns:a16="http://schemas.microsoft.com/office/drawing/2014/main" id="{BDBB8EF9-12A7-43BD-9B3E-368411E548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60" r="5935" b="-3"/>
          <a:stretch/>
        </p:blipFill>
        <p:spPr bwMode="auto">
          <a:xfrm>
            <a:off x="1082040" y="2182809"/>
            <a:ext cx="3432216" cy="3972339"/>
          </a:xfrm>
          <a:prstGeom prst="rect">
            <a:avLst/>
          </a:prstGeom>
          <a:noFill/>
          <a:ln w="31750" cap="sq">
            <a:solidFill>
              <a:srgbClr val="FFFFFF"/>
            </a:solidFill>
            <a:miter lim="800000"/>
          </a:ln>
          <a:extLst>
            <a:ext uri="{909E8E84-426E-40DD-AFC4-6F175D3DCCD1}">
              <a14:hiddenFill xmlns:a14="http://schemas.microsoft.com/office/drawing/2010/main">
                <a:solidFill>
                  <a:srgbClr val="FFFFFF"/>
                </a:solidFill>
              </a14:hiddenFill>
            </a:ext>
          </a:extLst>
        </p:spPr>
      </p:pic>
      <p:pic>
        <p:nvPicPr>
          <p:cNvPr id="7170" name="Picture 2" descr="Leerstijl - Wikipedia">
            <a:extLst>
              <a:ext uri="{FF2B5EF4-FFF2-40B4-BE49-F238E27FC236}">
                <a16:creationId xmlns:a16="http://schemas.microsoft.com/office/drawing/2014/main" id="{31F96EEF-D387-40CB-B692-32F999BCED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94" r="6120" b="-3"/>
          <a:stretch/>
        </p:blipFill>
        <p:spPr bwMode="auto">
          <a:xfrm>
            <a:off x="6471921" y="2177111"/>
            <a:ext cx="3957320" cy="4477451"/>
          </a:xfrm>
          <a:prstGeom prst="rect">
            <a:avLst/>
          </a:prstGeom>
          <a:noFill/>
          <a:ln w="31750" cap="sq">
            <a:solidFill>
              <a:srgbClr val="FFFFFF"/>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168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49F573-5A97-422A-B6D0-0D3AB90DEFCC}"/>
              </a:ext>
            </a:extLst>
          </p:cNvPr>
          <p:cNvSpPr>
            <a:spLocks noGrp="1"/>
          </p:cNvSpPr>
          <p:nvPr>
            <p:ph type="title"/>
          </p:nvPr>
        </p:nvSpPr>
        <p:spPr/>
        <p:txBody>
          <a:bodyPr/>
          <a:lstStyle/>
          <a:p>
            <a:r>
              <a:rPr lang="nl-NL" b="1" dirty="0">
                <a:solidFill>
                  <a:schemeClr val="bg1"/>
                </a:solidFill>
              </a:rPr>
              <a:t>De invloed van de leerstijl op de activiteit</a:t>
            </a:r>
          </a:p>
        </p:txBody>
      </p:sp>
      <p:sp>
        <p:nvSpPr>
          <p:cNvPr id="3" name="Tijdelijke aanduiding voor inhoud 2">
            <a:extLst>
              <a:ext uri="{FF2B5EF4-FFF2-40B4-BE49-F238E27FC236}">
                <a16:creationId xmlns:a16="http://schemas.microsoft.com/office/drawing/2014/main" id="{7E4C559B-2DEF-43C9-A7C1-C3B52FAC6746}"/>
              </a:ext>
            </a:extLst>
          </p:cNvPr>
          <p:cNvSpPr>
            <a:spLocks noGrp="1"/>
          </p:cNvSpPr>
          <p:nvPr>
            <p:ph idx="1"/>
          </p:nvPr>
        </p:nvSpPr>
        <p:spPr>
          <a:xfrm>
            <a:off x="2231136" y="2993645"/>
            <a:ext cx="7729728" cy="2238756"/>
          </a:xfrm>
        </p:spPr>
        <p:txBody>
          <a:bodyPr>
            <a:normAutofit fontScale="92500" lnSpcReduction="20000"/>
          </a:bodyPr>
          <a:lstStyle/>
          <a:p>
            <a:pPr marL="0" indent="0">
              <a:buNone/>
            </a:pPr>
            <a:r>
              <a:rPr lang="nl-NL" sz="2400" dirty="0"/>
              <a:t>Als het gaat om het bedenken, kiezen en uitwerken van activiteiten die passen bij de doelgroep is het van belang om rekening te houden met de leerstijlen van de doelgroep. </a:t>
            </a:r>
          </a:p>
          <a:p>
            <a:pPr marL="0" indent="0">
              <a:buNone/>
            </a:pPr>
            <a:r>
              <a:rPr lang="nl-NL" sz="2400" dirty="0"/>
              <a:t>Als welzijnswerker moet je weten welke leerstijlen het beste passen bij welke cliënt: je kunt denken aan het aanbieden van een leeractiviteit waarbij de cliënt of leerling zich veilig voelt en openstaat voor iets nieuws.</a:t>
            </a:r>
          </a:p>
          <a:p>
            <a:endParaRPr lang="nl-NL" sz="2400" dirty="0"/>
          </a:p>
        </p:txBody>
      </p:sp>
    </p:spTree>
    <p:extLst>
      <p:ext uri="{BB962C8B-B14F-4D97-AF65-F5344CB8AC3E}">
        <p14:creationId xmlns:p14="http://schemas.microsoft.com/office/powerpoint/2010/main" val="1728043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A3867FA9-F34E-4C6A-9418-227749D18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0978810-F59A-44D8-99C3-D22A723FCAE8}"/>
              </a:ext>
            </a:extLst>
          </p:cNvPr>
          <p:cNvSpPr>
            <a:spLocks noGrp="1"/>
          </p:cNvSpPr>
          <p:nvPr>
            <p:ph type="title"/>
          </p:nvPr>
        </p:nvSpPr>
        <p:spPr>
          <a:xfrm>
            <a:off x="804672" y="1290025"/>
            <a:ext cx="4475892" cy="1188720"/>
          </a:xfrm>
          <a:solidFill>
            <a:srgbClr val="FFFFFF"/>
          </a:solidFill>
          <a:ln>
            <a:solidFill>
              <a:srgbClr val="404040"/>
            </a:solidFill>
          </a:ln>
        </p:spPr>
        <p:txBody>
          <a:bodyPr>
            <a:normAutofit/>
          </a:bodyPr>
          <a:lstStyle/>
          <a:p>
            <a:r>
              <a:rPr lang="nl-NL" dirty="0">
                <a:solidFill>
                  <a:srgbClr val="262626"/>
                </a:solidFill>
              </a:rPr>
              <a:t>Auditief digitaal of beeld denken ?</a:t>
            </a:r>
          </a:p>
        </p:txBody>
      </p:sp>
      <p:sp>
        <p:nvSpPr>
          <p:cNvPr id="8199" name="Content Placeholder 8198">
            <a:extLst>
              <a:ext uri="{FF2B5EF4-FFF2-40B4-BE49-F238E27FC236}">
                <a16:creationId xmlns:a16="http://schemas.microsoft.com/office/drawing/2014/main" id="{0855D2C9-26CD-46E4-9693-CF697407D633}"/>
              </a:ext>
            </a:extLst>
          </p:cNvPr>
          <p:cNvSpPr>
            <a:spLocks noGrp="1"/>
          </p:cNvSpPr>
          <p:nvPr>
            <p:ph idx="1"/>
          </p:nvPr>
        </p:nvSpPr>
        <p:spPr>
          <a:xfrm>
            <a:off x="543193" y="3147099"/>
            <a:ext cx="4986528" cy="3042547"/>
          </a:xfrm>
        </p:spPr>
        <p:txBody>
          <a:bodyPr>
            <a:normAutofit/>
          </a:bodyPr>
          <a:lstStyle/>
          <a:p>
            <a:pPr marL="0" indent="0">
              <a:buNone/>
            </a:pPr>
            <a:r>
              <a:rPr lang="en-US" sz="2000" dirty="0" err="1">
                <a:solidFill>
                  <a:schemeClr val="bg1"/>
                </a:solidFill>
              </a:rPr>
              <a:t>Zijn</a:t>
            </a:r>
            <a:r>
              <a:rPr lang="en-US" sz="2000" dirty="0">
                <a:solidFill>
                  <a:schemeClr val="bg1"/>
                </a:solidFill>
              </a:rPr>
              <a:t> </a:t>
            </a:r>
            <a:r>
              <a:rPr lang="en-US" sz="2000" dirty="0" err="1">
                <a:solidFill>
                  <a:schemeClr val="bg1"/>
                </a:solidFill>
              </a:rPr>
              <a:t>er</a:t>
            </a:r>
            <a:r>
              <a:rPr lang="en-US" sz="2000" dirty="0">
                <a:solidFill>
                  <a:schemeClr val="bg1"/>
                </a:solidFill>
              </a:rPr>
              <a:t> </a:t>
            </a:r>
            <a:r>
              <a:rPr lang="en-US" sz="2000" dirty="0" err="1">
                <a:solidFill>
                  <a:schemeClr val="bg1"/>
                </a:solidFill>
              </a:rPr>
              <a:t>veel</a:t>
            </a:r>
            <a:r>
              <a:rPr lang="en-US" sz="2000" dirty="0">
                <a:solidFill>
                  <a:schemeClr val="bg1"/>
                </a:solidFill>
              </a:rPr>
              <a:t> beelddenkers </a:t>
            </a:r>
            <a:r>
              <a:rPr lang="en-US" sz="2000" dirty="0" err="1">
                <a:solidFill>
                  <a:schemeClr val="bg1"/>
                </a:solidFill>
              </a:rPr>
              <a:t>bij</a:t>
            </a:r>
            <a:r>
              <a:rPr lang="en-US" sz="2000" dirty="0">
                <a:solidFill>
                  <a:schemeClr val="bg1"/>
                </a:solidFill>
              </a:rPr>
              <a:t> </a:t>
            </a:r>
            <a:r>
              <a:rPr lang="en-US" sz="2000" dirty="0" err="1">
                <a:solidFill>
                  <a:schemeClr val="bg1"/>
                </a:solidFill>
              </a:rPr>
              <a:t>jou</a:t>
            </a:r>
            <a:r>
              <a:rPr lang="en-US" sz="2000" dirty="0">
                <a:solidFill>
                  <a:schemeClr val="bg1"/>
                </a:solidFill>
              </a:rPr>
              <a:t> op stage?</a:t>
            </a:r>
          </a:p>
          <a:p>
            <a:pPr marL="0" indent="0">
              <a:buNone/>
            </a:pPr>
            <a:endParaRPr lang="en-US" sz="2000" dirty="0">
              <a:solidFill>
                <a:schemeClr val="bg1"/>
              </a:solidFill>
            </a:endParaRPr>
          </a:p>
          <a:p>
            <a:pPr marL="0" indent="0">
              <a:buNone/>
            </a:pPr>
            <a:r>
              <a:rPr lang="en-US" sz="2000" dirty="0">
                <a:solidFill>
                  <a:schemeClr val="bg1"/>
                </a:solidFill>
              </a:rPr>
              <a:t>Dan </a:t>
            </a:r>
            <a:r>
              <a:rPr lang="en-US" sz="2000" dirty="0" err="1">
                <a:solidFill>
                  <a:schemeClr val="bg1"/>
                </a:solidFill>
              </a:rPr>
              <a:t>kun</a:t>
            </a:r>
            <a:r>
              <a:rPr lang="en-US" sz="2000" dirty="0">
                <a:solidFill>
                  <a:schemeClr val="bg1"/>
                </a:solidFill>
              </a:rPr>
              <a:t> </a:t>
            </a:r>
            <a:r>
              <a:rPr lang="en-US" sz="2000" dirty="0" err="1">
                <a:solidFill>
                  <a:schemeClr val="bg1"/>
                </a:solidFill>
              </a:rPr>
              <a:t>je</a:t>
            </a:r>
            <a:r>
              <a:rPr lang="en-US" sz="2000" dirty="0">
                <a:solidFill>
                  <a:schemeClr val="bg1"/>
                </a:solidFill>
              </a:rPr>
              <a:t> </a:t>
            </a:r>
            <a:r>
              <a:rPr lang="en-US" sz="2000" dirty="0" err="1">
                <a:solidFill>
                  <a:schemeClr val="bg1"/>
                </a:solidFill>
              </a:rPr>
              <a:t>er</a:t>
            </a:r>
            <a:r>
              <a:rPr lang="en-US" sz="2000" dirty="0">
                <a:solidFill>
                  <a:schemeClr val="bg1"/>
                </a:solidFill>
              </a:rPr>
              <a:t> </a:t>
            </a:r>
            <a:r>
              <a:rPr lang="en-US" sz="2000" dirty="0" err="1">
                <a:solidFill>
                  <a:schemeClr val="bg1"/>
                </a:solidFill>
              </a:rPr>
              <a:t>bijvoorbeeld</a:t>
            </a:r>
            <a:r>
              <a:rPr lang="en-US" sz="2000" dirty="0">
                <a:solidFill>
                  <a:schemeClr val="bg1"/>
                </a:solidFill>
              </a:rPr>
              <a:t> voor </a:t>
            </a:r>
            <a:r>
              <a:rPr lang="en-US" sz="2000" dirty="0" err="1">
                <a:solidFill>
                  <a:schemeClr val="bg1"/>
                </a:solidFill>
              </a:rPr>
              <a:t>kiezen</a:t>
            </a:r>
            <a:r>
              <a:rPr lang="en-US" sz="2000" dirty="0">
                <a:solidFill>
                  <a:schemeClr val="bg1"/>
                </a:solidFill>
              </a:rPr>
              <a:t> om </a:t>
            </a:r>
            <a:r>
              <a:rPr lang="en-US" sz="2000" dirty="0" err="1">
                <a:solidFill>
                  <a:schemeClr val="bg1"/>
                </a:solidFill>
              </a:rPr>
              <a:t>jouw</a:t>
            </a:r>
            <a:r>
              <a:rPr lang="en-US" sz="2000" dirty="0">
                <a:solidFill>
                  <a:schemeClr val="bg1"/>
                </a:solidFill>
              </a:rPr>
              <a:t> </a:t>
            </a:r>
            <a:r>
              <a:rPr lang="en-US" sz="2000" dirty="0" err="1">
                <a:solidFill>
                  <a:schemeClr val="bg1"/>
                </a:solidFill>
              </a:rPr>
              <a:t>uitleg</a:t>
            </a:r>
            <a:r>
              <a:rPr lang="en-US" sz="2000" dirty="0">
                <a:solidFill>
                  <a:schemeClr val="bg1"/>
                </a:solidFill>
              </a:rPr>
              <a:t> van </a:t>
            </a:r>
            <a:r>
              <a:rPr lang="en-US" sz="2000" dirty="0" err="1">
                <a:solidFill>
                  <a:schemeClr val="bg1"/>
                </a:solidFill>
              </a:rPr>
              <a:t>je</a:t>
            </a:r>
            <a:r>
              <a:rPr lang="en-US" sz="2000" dirty="0">
                <a:solidFill>
                  <a:schemeClr val="bg1"/>
                </a:solidFill>
              </a:rPr>
              <a:t> </a:t>
            </a:r>
            <a:r>
              <a:rPr lang="en-US" sz="2000" dirty="0" err="1">
                <a:solidFill>
                  <a:schemeClr val="bg1"/>
                </a:solidFill>
              </a:rPr>
              <a:t>gekozen</a:t>
            </a:r>
            <a:r>
              <a:rPr lang="en-US" sz="2000" dirty="0">
                <a:solidFill>
                  <a:schemeClr val="bg1"/>
                </a:solidFill>
              </a:rPr>
              <a:t> activiteit te </a:t>
            </a:r>
            <a:r>
              <a:rPr lang="en-US" sz="2000" dirty="0" err="1">
                <a:solidFill>
                  <a:schemeClr val="bg1"/>
                </a:solidFill>
              </a:rPr>
              <a:t>ondersteunen</a:t>
            </a:r>
            <a:r>
              <a:rPr lang="en-US" sz="2000" dirty="0">
                <a:solidFill>
                  <a:schemeClr val="bg1"/>
                </a:solidFill>
              </a:rPr>
              <a:t> met </a:t>
            </a:r>
            <a:r>
              <a:rPr lang="en-US" sz="2000" dirty="0" err="1">
                <a:solidFill>
                  <a:schemeClr val="bg1"/>
                </a:solidFill>
              </a:rPr>
              <a:t>beeldmateriaal</a:t>
            </a:r>
            <a:r>
              <a:rPr lang="en-US" sz="2000" dirty="0">
                <a:solidFill>
                  <a:schemeClr val="bg1"/>
                </a:solidFill>
              </a:rPr>
              <a:t>. </a:t>
            </a:r>
          </a:p>
          <a:p>
            <a:pPr marL="0" indent="0">
              <a:buNone/>
            </a:pPr>
            <a:endParaRPr lang="en-US" sz="2000" dirty="0">
              <a:solidFill>
                <a:schemeClr val="bg1"/>
              </a:solidFill>
            </a:endParaRPr>
          </a:p>
        </p:txBody>
      </p:sp>
      <p:sp>
        <p:nvSpPr>
          <p:cNvPr id="76" name="Rectangle 75">
            <a:extLst>
              <a:ext uri="{FF2B5EF4-FFF2-40B4-BE49-F238E27FC236}">
                <a16:creationId xmlns:a16="http://schemas.microsoft.com/office/drawing/2014/main" id="{2706870B-1C8C-4F56-BE6F-32C120A2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D9846419-992A-4596-AD2F-FC827020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7" name="Picture 2" descr="Ik leer anders » Wat is beelddenken">
            <a:extLst>
              <a:ext uri="{FF2B5EF4-FFF2-40B4-BE49-F238E27FC236}">
                <a16:creationId xmlns:a16="http://schemas.microsoft.com/office/drawing/2014/main" id="{583822AB-D6E6-42D3-8384-99467127878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64692" y="991449"/>
            <a:ext cx="4159568" cy="455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618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D2FF6C-7310-409A-AD73-CD6883244BBC}"/>
              </a:ext>
            </a:extLst>
          </p:cNvPr>
          <p:cNvSpPr>
            <a:spLocks noGrp="1"/>
          </p:cNvSpPr>
          <p:nvPr>
            <p:ph type="title"/>
          </p:nvPr>
        </p:nvSpPr>
        <p:spPr/>
        <p:txBody>
          <a:bodyPr/>
          <a:lstStyle/>
          <a:p>
            <a:r>
              <a:rPr lang="nl-NL" b="1" dirty="0"/>
              <a:t>Creatieve Opdracht </a:t>
            </a:r>
          </a:p>
        </p:txBody>
      </p:sp>
      <p:sp>
        <p:nvSpPr>
          <p:cNvPr id="3" name="Tijdelijke aanduiding voor inhoud 2">
            <a:extLst>
              <a:ext uri="{FF2B5EF4-FFF2-40B4-BE49-F238E27FC236}">
                <a16:creationId xmlns:a16="http://schemas.microsoft.com/office/drawing/2014/main" id="{17E7482E-6582-4CEB-9FA7-E0764FC58DE4}"/>
              </a:ext>
            </a:extLst>
          </p:cNvPr>
          <p:cNvSpPr>
            <a:spLocks noGrp="1"/>
          </p:cNvSpPr>
          <p:nvPr>
            <p:ph idx="1"/>
          </p:nvPr>
        </p:nvSpPr>
        <p:spPr/>
        <p:txBody>
          <a:bodyPr vert="horz" lIns="91440" tIns="45720" rIns="91440" bIns="45720" rtlCol="0" anchor="t">
            <a:normAutofit/>
          </a:bodyPr>
          <a:lstStyle/>
          <a:p>
            <a:r>
              <a:rPr lang="nl-NL" sz="3600" i="1" dirty="0"/>
              <a:t>Je hebt een affiche gemaakt voor de door jouw verzonnen activiteit.</a:t>
            </a:r>
          </a:p>
          <a:p>
            <a:r>
              <a:rPr lang="nl-NL" sz="3600" i="1" dirty="0"/>
              <a:t>Is dit ook de activiteit die je wilt gebruiken voor je examen?</a:t>
            </a:r>
          </a:p>
          <a:p>
            <a:endParaRPr lang="nl-NL" sz="3600" i="1" dirty="0"/>
          </a:p>
        </p:txBody>
      </p:sp>
    </p:spTree>
    <p:extLst>
      <p:ext uri="{BB962C8B-B14F-4D97-AF65-F5344CB8AC3E}">
        <p14:creationId xmlns:p14="http://schemas.microsoft.com/office/powerpoint/2010/main" val="679192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E9A807-B975-4454-AF03-4065E4646EE6}"/>
              </a:ext>
            </a:extLst>
          </p:cNvPr>
          <p:cNvSpPr>
            <a:spLocks noGrp="1"/>
          </p:cNvSpPr>
          <p:nvPr>
            <p:ph type="title"/>
          </p:nvPr>
        </p:nvSpPr>
        <p:spPr>
          <a:xfrm>
            <a:off x="1871702" y="1180352"/>
            <a:ext cx="8506105" cy="1648795"/>
          </a:xfrm>
        </p:spPr>
        <p:txBody>
          <a:bodyPr>
            <a:normAutofit/>
          </a:bodyPr>
          <a:lstStyle/>
          <a:p>
            <a:r>
              <a:rPr lang="nl-NL" dirty="0">
                <a:solidFill>
                  <a:schemeClr val="accent2">
                    <a:lumMod val="40000"/>
                    <a:lumOff val="60000"/>
                  </a:schemeClr>
                </a:solidFill>
              </a:rPr>
              <a:t>Pas deze activiteit aan waar dat nodig is of bedenk een andere nieuwe activiteit.</a:t>
            </a:r>
          </a:p>
        </p:txBody>
      </p:sp>
      <p:sp>
        <p:nvSpPr>
          <p:cNvPr id="3" name="Tijdelijke aanduiding voor inhoud 2">
            <a:extLst>
              <a:ext uri="{FF2B5EF4-FFF2-40B4-BE49-F238E27FC236}">
                <a16:creationId xmlns:a16="http://schemas.microsoft.com/office/drawing/2014/main" id="{07B7FED5-311F-4DFB-A4CB-0E6F6D88ABB8}"/>
              </a:ext>
            </a:extLst>
          </p:cNvPr>
          <p:cNvSpPr>
            <a:spLocks noGrp="1"/>
          </p:cNvSpPr>
          <p:nvPr>
            <p:ph idx="1"/>
          </p:nvPr>
        </p:nvSpPr>
        <p:spPr>
          <a:xfrm>
            <a:off x="2231136" y="2638044"/>
            <a:ext cx="7729728" cy="3777718"/>
          </a:xfrm>
        </p:spPr>
        <p:txBody>
          <a:bodyPr vert="horz" lIns="91440" tIns="45720" rIns="91440" bIns="45720" rtlCol="0" anchor="t">
            <a:normAutofit/>
          </a:bodyPr>
          <a:lstStyle/>
          <a:p>
            <a:endParaRPr lang="nl-NL"/>
          </a:p>
          <a:p>
            <a:endParaRPr lang="nl-NL" dirty="0"/>
          </a:p>
        </p:txBody>
      </p:sp>
    </p:spTree>
    <p:extLst>
      <p:ext uri="{BB962C8B-B14F-4D97-AF65-F5344CB8AC3E}">
        <p14:creationId xmlns:p14="http://schemas.microsoft.com/office/powerpoint/2010/main" val="1354273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5" descr="Persoon die aan een tafel werkt">
            <a:extLst>
              <a:ext uri="{FF2B5EF4-FFF2-40B4-BE49-F238E27FC236}">
                <a16:creationId xmlns:a16="http://schemas.microsoft.com/office/drawing/2014/main" id="{D5313080-1E37-4DDC-A606-0676ECE41C6B}"/>
              </a:ext>
            </a:extLst>
          </p:cNvPr>
          <p:cNvPicPr>
            <a:picLocks noGrp="1" noChangeAspect="1"/>
          </p:cNvPicPr>
          <p:nvPr>
            <p:ph type="pic" idx="1"/>
          </p:nvPr>
        </p:nvPicPr>
        <p:blipFill rotWithShape="1">
          <a:blip r:embed="rId2"/>
          <a:srcRect l="20347" r="20347"/>
          <a:stretch/>
        </p:blipFill>
        <p:spPr/>
      </p:pic>
      <p:sp>
        <p:nvSpPr>
          <p:cNvPr id="4" name="Tijdelijke aanduiding voor tekst 3">
            <a:extLst>
              <a:ext uri="{FF2B5EF4-FFF2-40B4-BE49-F238E27FC236}">
                <a16:creationId xmlns:a16="http://schemas.microsoft.com/office/drawing/2014/main" id="{18EA0673-6548-4D2B-A818-3FBFDEE73AD9}"/>
              </a:ext>
            </a:extLst>
          </p:cNvPr>
          <p:cNvSpPr>
            <a:spLocks noGrp="1"/>
          </p:cNvSpPr>
          <p:nvPr>
            <p:ph type="body" sz="half" idx="2"/>
          </p:nvPr>
        </p:nvSpPr>
        <p:spPr>
          <a:xfrm>
            <a:off x="1000549" y="3851843"/>
            <a:ext cx="3794760" cy="2194037"/>
          </a:xfrm>
        </p:spPr>
        <p:txBody>
          <a:bodyPr/>
          <a:lstStyle/>
          <a:p>
            <a:r>
              <a:rPr lang="nl-NL" sz="3200" dirty="0">
                <a:latin typeface="Gabriola"/>
              </a:rPr>
              <a:t>De </a:t>
            </a:r>
            <a:r>
              <a:rPr lang="nl-NL" sz="3200" dirty="0" err="1">
                <a:latin typeface="Gabriola"/>
              </a:rPr>
              <a:t>powerpoint</a:t>
            </a:r>
            <a:r>
              <a:rPr lang="nl-NL" sz="3200" dirty="0">
                <a:latin typeface="Gabriola"/>
              </a:rPr>
              <a:t> geeft uitleg over de activiteit aan de doelgroep</a:t>
            </a:r>
          </a:p>
        </p:txBody>
      </p:sp>
      <p:sp>
        <p:nvSpPr>
          <p:cNvPr id="7" name="Titel 6">
            <a:extLst>
              <a:ext uri="{FF2B5EF4-FFF2-40B4-BE49-F238E27FC236}">
                <a16:creationId xmlns:a16="http://schemas.microsoft.com/office/drawing/2014/main" id="{1CD7F5E5-09F2-4F5C-86D0-9001EA271E60}"/>
              </a:ext>
            </a:extLst>
          </p:cNvPr>
          <p:cNvSpPr>
            <a:spLocks noGrp="1"/>
          </p:cNvSpPr>
          <p:nvPr>
            <p:ph type="title"/>
          </p:nvPr>
        </p:nvSpPr>
        <p:spPr/>
        <p:txBody>
          <a:bodyPr/>
          <a:lstStyle/>
          <a:p>
            <a:r>
              <a:rPr lang="nl-NL" dirty="0"/>
              <a:t>Maak een bijpassende </a:t>
            </a:r>
            <a:r>
              <a:rPr lang="nl-NL" dirty="0" err="1"/>
              <a:t>powerpoint</a:t>
            </a:r>
          </a:p>
        </p:txBody>
      </p:sp>
    </p:spTree>
    <p:extLst>
      <p:ext uri="{BB962C8B-B14F-4D97-AF65-F5344CB8AC3E}">
        <p14:creationId xmlns:p14="http://schemas.microsoft.com/office/powerpoint/2010/main" val="488719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606D54-DE75-4638-BF47-B7F51E7BAD94}"/>
              </a:ext>
            </a:extLst>
          </p:cNvPr>
          <p:cNvSpPr>
            <a:spLocks noGrp="1"/>
          </p:cNvSpPr>
          <p:nvPr>
            <p:ph type="title"/>
          </p:nvPr>
        </p:nvSpPr>
        <p:spPr/>
        <p:txBody>
          <a:bodyPr/>
          <a:lstStyle/>
          <a:p>
            <a:r>
              <a:rPr lang="nl-NL" dirty="0"/>
              <a:t>De Tekeningetjes  in de </a:t>
            </a:r>
            <a:r>
              <a:rPr lang="nl-NL" dirty="0" err="1"/>
              <a:t>powerpoint</a:t>
            </a:r>
            <a:r>
              <a:rPr lang="nl-NL" dirty="0"/>
              <a:t> maak je zelf!</a:t>
            </a:r>
          </a:p>
        </p:txBody>
      </p:sp>
      <p:sp>
        <p:nvSpPr>
          <p:cNvPr id="3" name="Tijdelijke aanduiding voor tekst 2">
            <a:extLst>
              <a:ext uri="{FF2B5EF4-FFF2-40B4-BE49-F238E27FC236}">
                <a16:creationId xmlns:a16="http://schemas.microsoft.com/office/drawing/2014/main" id="{E1120462-8502-476F-8AA8-0FA778FDBDEC}"/>
              </a:ext>
            </a:extLst>
          </p:cNvPr>
          <p:cNvSpPr>
            <a:spLocks noGrp="1"/>
          </p:cNvSpPr>
          <p:nvPr>
            <p:ph type="body" idx="1"/>
          </p:nvPr>
        </p:nvSpPr>
        <p:spPr/>
        <p:txBody>
          <a:bodyPr>
            <a:noAutofit/>
          </a:bodyPr>
          <a:lstStyle/>
          <a:p>
            <a:r>
              <a:rPr lang="nl-NL" sz="4000" dirty="0"/>
              <a:t>Zodat ook de beelddenkers er mee aan de slag kunnen.</a:t>
            </a:r>
          </a:p>
          <a:p>
            <a:endParaRPr lang="nl-NL" sz="4000" dirty="0"/>
          </a:p>
        </p:txBody>
      </p:sp>
    </p:spTree>
    <p:extLst>
      <p:ext uri="{BB962C8B-B14F-4D97-AF65-F5344CB8AC3E}">
        <p14:creationId xmlns:p14="http://schemas.microsoft.com/office/powerpoint/2010/main" val="2671333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6ED86-F830-4FA6-AF39-C1991A334E06}"/>
              </a:ext>
            </a:extLst>
          </p:cNvPr>
          <p:cNvSpPr>
            <a:spLocks noGrp="1"/>
          </p:cNvSpPr>
          <p:nvPr>
            <p:ph type="title"/>
          </p:nvPr>
        </p:nvSpPr>
        <p:spPr>
          <a:xfrm>
            <a:off x="829781" y="2708804"/>
            <a:ext cx="3698803" cy="1440394"/>
          </a:xfrm>
          <a:noFill/>
          <a:ln>
            <a:solidFill>
              <a:schemeClr val="tx1"/>
            </a:solidFill>
          </a:ln>
        </p:spPr>
        <p:txBody>
          <a:bodyPr>
            <a:normAutofit/>
          </a:bodyPr>
          <a:lstStyle/>
          <a:p>
            <a:r>
              <a:rPr lang="nl-NL" sz="2400" dirty="0">
                <a:solidFill>
                  <a:schemeClr val="tx1"/>
                </a:solidFill>
              </a:rPr>
              <a:t>Terugblik vorige les</a:t>
            </a: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85F8C25-F72E-4A0B-9D98-EFF1F9BF0289}"/>
              </a:ext>
            </a:extLst>
          </p:cNvPr>
          <p:cNvSpPr>
            <a:spLocks noGrp="1"/>
          </p:cNvSpPr>
          <p:nvPr>
            <p:ph idx="1"/>
          </p:nvPr>
        </p:nvSpPr>
        <p:spPr>
          <a:xfrm>
            <a:off x="6049182" y="802638"/>
            <a:ext cx="5408696" cy="5252722"/>
          </a:xfrm>
        </p:spPr>
        <p:txBody>
          <a:bodyPr anchor="ctr">
            <a:normAutofit/>
          </a:bodyPr>
          <a:lstStyle/>
          <a:p>
            <a:r>
              <a:rPr lang="nl-NL" sz="2400" dirty="0">
                <a:solidFill>
                  <a:schemeClr val="bg1"/>
                </a:solidFill>
              </a:rPr>
              <a:t>Hoe is het gegaan met de opdracht?</a:t>
            </a:r>
          </a:p>
          <a:p>
            <a:endParaRPr lang="nl-NL" sz="2400" dirty="0">
              <a:solidFill>
                <a:schemeClr val="bg1"/>
              </a:solidFill>
            </a:endParaRPr>
          </a:p>
          <a:p>
            <a:endParaRPr lang="nl-NL" sz="2400" dirty="0">
              <a:solidFill>
                <a:schemeClr val="bg1"/>
              </a:solidFill>
            </a:endParaRPr>
          </a:p>
          <a:p>
            <a:r>
              <a:rPr lang="nl-NL" sz="2400" dirty="0">
                <a:solidFill>
                  <a:schemeClr val="bg1"/>
                </a:solidFill>
              </a:rPr>
              <a:t>Affiche maken</a:t>
            </a:r>
          </a:p>
        </p:txBody>
      </p:sp>
    </p:spTree>
    <p:extLst>
      <p:ext uri="{BB962C8B-B14F-4D97-AF65-F5344CB8AC3E}">
        <p14:creationId xmlns:p14="http://schemas.microsoft.com/office/powerpoint/2010/main" val="3016792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115D30-7ED0-4E78-BB42-9028E8965237}"/>
              </a:ext>
            </a:extLst>
          </p:cNvPr>
          <p:cNvSpPr>
            <a:spLocks noGrp="1"/>
          </p:cNvSpPr>
          <p:nvPr>
            <p:ph type="ctrTitle"/>
          </p:nvPr>
        </p:nvSpPr>
        <p:spPr/>
        <p:txBody>
          <a:bodyPr>
            <a:normAutofit fontScale="90000"/>
          </a:bodyPr>
          <a:lstStyle/>
          <a:p>
            <a:r>
              <a:rPr lang="nl-NL" dirty="0"/>
              <a:t>ZORG er voor dat je </a:t>
            </a:r>
            <a:r>
              <a:rPr lang="nl-NL" dirty="0" err="1"/>
              <a:t>powerpoint</a:t>
            </a:r>
            <a:r>
              <a:rPr lang="nl-NL" dirty="0"/>
              <a:t> er creatief uitziet.</a:t>
            </a:r>
          </a:p>
        </p:txBody>
      </p:sp>
      <p:sp>
        <p:nvSpPr>
          <p:cNvPr id="5" name="Ondertitel 4">
            <a:extLst>
              <a:ext uri="{FF2B5EF4-FFF2-40B4-BE49-F238E27FC236}">
                <a16:creationId xmlns:a16="http://schemas.microsoft.com/office/drawing/2014/main" id="{2026D94B-A140-4ABB-A0CF-8EDD4D438CF7}"/>
              </a:ext>
            </a:extLst>
          </p:cNvPr>
          <p:cNvSpPr>
            <a:spLocks noGrp="1"/>
          </p:cNvSpPr>
          <p:nvPr>
            <p:ph type="subTitle" idx="1"/>
          </p:nvPr>
        </p:nvSpPr>
        <p:spPr>
          <a:xfrm>
            <a:off x="2695194" y="4352544"/>
            <a:ext cx="7031649" cy="2346950"/>
          </a:xfrm>
        </p:spPr>
        <p:txBody>
          <a:bodyPr vert="horz" lIns="91440" tIns="45720" rIns="91440" bIns="45720" rtlCol="0" anchor="t">
            <a:noAutofit/>
          </a:bodyPr>
          <a:lstStyle/>
          <a:p>
            <a:r>
              <a:rPr lang="nl-NL" sz="3200" b="1" dirty="0">
                <a:solidFill>
                  <a:srgbClr val="7030A0"/>
                </a:solidFill>
              </a:rPr>
              <a:t>Je </a:t>
            </a:r>
            <a:r>
              <a:rPr lang="nl-NL" sz="3200" b="1" dirty="0" err="1">
                <a:solidFill>
                  <a:srgbClr val="7030A0"/>
                </a:solidFill>
              </a:rPr>
              <a:t>powerpoint</a:t>
            </a:r>
            <a:r>
              <a:rPr lang="nl-NL" sz="3200" b="1" dirty="0">
                <a:solidFill>
                  <a:srgbClr val="7030A0"/>
                </a:solidFill>
              </a:rPr>
              <a:t> bestaat uit minstens 10  slides.</a:t>
            </a:r>
          </a:p>
          <a:p>
            <a:r>
              <a:rPr lang="nl-NL" sz="3200" b="1" dirty="0">
                <a:solidFill>
                  <a:srgbClr val="7030A0"/>
                </a:solidFill>
              </a:rPr>
              <a:t>Op elke slide staat een zelfgemaakt tekeningetje</a:t>
            </a:r>
          </a:p>
          <a:p>
            <a:endParaRPr lang="nl-NL" sz="4400" b="1" dirty="0">
              <a:solidFill>
                <a:srgbClr val="7030A0"/>
              </a:solidFill>
            </a:endParaRPr>
          </a:p>
        </p:txBody>
      </p:sp>
    </p:spTree>
    <p:extLst>
      <p:ext uri="{BB962C8B-B14F-4D97-AF65-F5344CB8AC3E}">
        <p14:creationId xmlns:p14="http://schemas.microsoft.com/office/powerpoint/2010/main" val="3585319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DE4826-2563-4166-A680-2D746BC226E0}"/>
              </a:ext>
            </a:extLst>
          </p:cNvPr>
          <p:cNvSpPr>
            <a:spLocks noGrp="1"/>
          </p:cNvSpPr>
          <p:nvPr>
            <p:ph type="title"/>
          </p:nvPr>
        </p:nvSpPr>
        <p:spPr/>
        <p:txBody>
          <a:bodyPr>
            <a:normAutofit fontScale="90000"/>
          </a:bodyPr>
          <a:lstStyle/>
          <a:p>
            <a:r>
              <a:rPr lang="nl-NL" sz="5400" dirty="0">
                <a:latin typeface="Georgia Pro Semibold"/>
              </a:rPr>
              <a:t>HEEL VEEL PLEZIER!</a:t>
            </a:r>
          </a:p>
        </p:txBody>
      </p:sp>
    </p:spTree>
    <p:extLst>
      <p:ext uri="{BB962C8B-B14F-4D97-AF65-F5344CB8AC3E}">
        <p14:creationId xmlns:p14="http://schemas.microsoft.com/office/powerpoint/2010/main" val="636264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DB26CA-3DD0-4E2D-BF35-37F4DD482D6A}"/>
              </a:ext>
            </a:extLst>
          </p:cNvPr>
          <p:cNvSpPr>
            <a:spLocks noGrp="1"/>
          </p:cNvSpPr>
          <p:nvPr>
            <p:ph type="title"/>
          </p:nvPr>
        </p:nvSpPr>
        <p:spPr>
          <a:xfrm>
            <a:off x="643467" y="2681103"/>
            <a:ext cx="3363974" cy="1495794"/>
          </a:xfrm>
          <a:solidFill>
            <a:schemeClr val="tx2">
              <a:lumMod val="60000"/>
              <a:lumOff val="40000"/>
              <a:alpha val="15000"/>
            </a:schemeClr>
          </a:solidFill>
          <a:ln>
            <a:solidFill>
              <a:schemeClr val="bg1"/>
            </a:solidFill>
          </a:ln>
        </p:spPr>
        <p:txBody>
          <a:bodyPr wrap="square">
            <a:normAutofit/>
          </a:bodyPr>
          <a:lstStyle/>
          <a:p>
            <a:r>
              <a:rPr lang="nl-NL" b="1" dirty="0">
                <a:solidFill>
                  <a:schemeClr val="bg1"/>
                </a:solidFill>
              </a:rPr>
              <a:t>vandaag</a:t>
            </a:r>
          </a:p>
        </p:txBody>
      </p:sp>
      <p:graphicFrame>
        <p:nvGraphicFramePr>
          <p:cNvPr id="5" name="Tijdelijke aanduiding voor inhoud 2">
            <a:extLst>
              <a:ext uri="{FF2B5EF4-FFF2-40B4-BE49-F238E27FC236}">
                <a16:creationId xmlns:a16="http://schemas.microsoft.com/office/drawing/2014/main" id="{55B98A35-E5FF-41B1-B954-62DF15FD5AEB}"/>
              </a:ext>
            </a:extLst>
          </p:cNvPr>
          <p:cNvGraphicFramePr>
            <a:graphicFrameLocks noGrp="1"/>
          </p:cNvGraphicFramePr>
          <p:nvPr>
            <p:ph idx="1"/>
            <p:extLst>
              <p:ext uri="{D42A27DB-BD31-4B8C-83A1-F6EECF244321}">
                <p14:modId xmlns:p14="http://schemas.microsoft.com/office/powerpoint/2010/main" val="267166137"/>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2903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D62D676-9C4F-4F6B-8D66-278B6EBEF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4767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74C1FCF-DE0B-4BAE-BA1C-DF8096973469}"/>
              </a:ext>
            </a:extLst>
          </p:cNvPr>
          <p:cNvSpPr>
            <a:spLocks noGrp="1"/>
          </p:cNvSpPr>
          <p:nvPr>
            <p:ph type="title"/>
          </p:nvPr>
        </p:nvSpPr>
        <p:spPr>
          <a:xfrm>
            <a:off x="2231136" y="4909571"/>
            <a:ext cx="7729728" cy="1134402"/>
          </a:xfrm>
          <a:solidFill>
            <a:srgbClr val="FFFFFF"/>
          </a:solidFill>
          <a:ln>
            <a:solidFill>
              <a:srgbClr val="404040"/>
            </a:solidFill>
          </a:ln>
        </p:spPr>
        <p:txBody>
          <a:bodyPr vert="horz" lIns="182880" tIns="182880" rIns="182880" bIns="182880" rtlCol="0" anchor="ctr">
            <a:normAutofit/>
          </a:bodyPr>
          <a:lstStyle/>
          <a:p>
            <a:r>
              <a:rPr lang="en-US" dirty="0">
                <a:solidFill>
                  <a:srgbClr val="1D2C31"/>
                </a:solidFill>
              </a:rPr>
              <a:t>Is het jullie gelukt om op ideeën te komen voor een examen activiteit?</a:t>
            </a:r>
          </a:p>
        </p:txBody>
      </p:sp>
      <p:pic>
        <p:nvPicPr>
          <p:cNvPr id="1028" name="Picture 4" descr="Vlissingen Vooruit: een plan van aanpak | Vlissingen Transparant">
            <a:extLst>
              <a:ext uri="{FF2B5EF4-FFF2-40B4-BE49-F238E27FC236}">
                <a16:creationId xmlns:a16="http://schemas.microsoft.com/office/drawing/2014/main" id="{BA7D73BB-A87F-41E5-8D6B-4536BE2552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724977" y="960118"/>
            <a:ext cx="4742046" cy="3556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471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D62D676-9C4F-4F6B-8D66-278B6EBEF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4767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EA343540-287F-4AD4-B414-4B1C8947351C}"/>
              </a:ext>
            </a:extLst>
          </p:cNvPr>
          <p:cNvPicPr>
            <a:picLocks noChangeAspect="1"/>
          </p:cNvPicPr>
          <p:nvPr/>
        </p:nvPicPr>
        <p:blipFill>
          <a:blip r:embed="rId2"/>
          <a:stretch>
            <a:fillRect/>
          </a:stretch>
        </p:blipFill>
        <p:spPr>
          <a:xfrm>
            <a:off x="1696142" y="1763738"/>
            <a:ext cx="8409258" cy="4604068"/>
          </a:xfrm>
          <a:prstGeom prst="rect">
            <a:avLst/>
          </a:prstGeom>
        </p:spPr>
      </p:pic>
      <p:sp>
        <p:nvSpPr>
          <p:cNvPr id="7" name="Tekstvak 6">
            <a:extLst>
              <a:ext uri="{FF2B5EF4-FFF2-40B4-BE49-F238E27FC236}">
                <a16:creationId xmlns:a16="http://schemas.microsoft.com/office/drawing/2014/main" id="{A21A72B5-F5E0-455A-818A-87282A7BC70E}"/>
              </a:ext>
            </a:extLst>
          </p:cNvPr>
          <p:cNvSpPr txBox="1"/>
          <p:nvPr/>
        </p:nvSpPr>
        <p:spPr>
          <a:xfrm>
            <a:off x="1696142" y="695673"/>
            <a:ext cx="8472512" cy="523220"/>
          </a:xfrm>
          <a:prstGeom prst="rect">
            <a:avLst/>
          </a:prstGeom>
          <a:noFill/>
        </p:spPr>
        <p:txBody>
          <a:bodyPr wrap="none" rtlCol="0">
            <a:spAutoFit/>
          </a:bodyPr>
          <a:lstStyle/>
          <a:p>
            <a:r>
              <a:rPr lang="nl-NL" sz="2800">
                <a:solidFill>
                  <a:schemeClr val="bg1"/>
                </a:solidFill>
              </a:rPr>
              <a:t>VOLGENDE STAP = ACTIVITEITENPLAN SCHRIJVEN</a:t>
            </a:r>
            <a:endParaRPr lang="nl-NL" sz="2800" dirty="0">
              <a:solidFill>
                <a:schemeClr val="bg1"/>
              </a:solidFill>
            </a:endParaRPr>
          </a:p>
        </p:txBody>
      </p:sp>
    </p:spTree>
    <p:extLst>
      <p:ext uri="{BB962C8B-B14F-4D97-AF65-F5344CB8AC3E}">
        <p14:creationId xmlns:p14="http://schemas.microsoft.com/office/powerpoint/2010/main" val="3334290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D62D676-9C4F-4F6B-8D66-278B6EBEF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4767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3">
            <a:extLst>
              <a:ext uri="{FF2B5EF4-FFF2-40B4-BE49-F238E27FC236}">
                <a16:creationId xmlns:a16="http://schemas.microsoft.com/office/drawing/2014/main" id="{713CC2B9-59B4-481E-AA2B-9AA10C608107}"/>
              </a:ext>
            </a:extLst>
          </p:cNvPr>
          <p:cNvPicPr>
            <a:picLocks noGrp="1" noChangeAspect="1"/>
          </p:cNvPicPr>
          <p:nvPr>
            <p:ph idx="1"/>
          </p:nvPr>
        </p:nvPicPr>
        <p:blipFill>
          <a:blip r:embed="rId2"/>
          <a:stretch>
            <a:fillRect/>
          </a:stretch>
        </p:blipFill>
        <p:spPr>
          <a:xfrm>
            <a:off x="1022044" y="736598"/>
            <a:ext cx="10147911" cy="4262122"/>
          </a:xfrm>
          <a:prstGeom prst="rect">
            <a:avLst/>
          </a:prstGeom>
        </p:spPr>
      </p:pic>
    </p:spTree>
    <p:extLst>
      <p:ext uri="{BB962C8B-B14F-4D97-AF65-F5344CB8AC3E}">
        <p14:creationId xmlns:p14="http://schemas.microsoft.com/office/powerpoint/2010/main" val="1763714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62D676-9C4F-4F6B-8D66-278B6EBEF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4767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3">
            <a:extLst>
              <a:ext uri="{FF2B5EF4-FFF2-40B4-BE49-F238E27FC236}">
                <a16:creationId xmlns:a16="http://schemas.microsoft.com/office/drawing/2014/main" id="{C074C39B-1C02-4570-958A-2BE0C9B79587}"/>
              </a:ext>
            </a:extLst>
          </p:cNvPr>
          <p:cNvPicPr>
            <a:picLocks noGrp="1" noChangeAspect="1"/>
          </p:cNvPicPr>
          <p:nvPr>
            <p:ph idx="1"/>
          </p:nvPr>
        </p:nvPicPr>
        <p:blipFill>
          <a:blip r:embed="rId2"/>
          <a:stretch>
            <a:fillRect/>
          </a:stretch>
        </p:blipFill>
        <p:spPr>
          <a:xfrm>
            <a:off x="797560" y="1008937"/>
            <a:ext cx="11068474" cy="3458897"/>
          </a:xfrm>
          <a:prstGeom prst="rect">
            <a:avLst/>
          </a:prstGeom>
        </p:spPr>
      </p:pic>
    </p:spTree>
    <p:extLst>
      <p:ext uri="{BB962C8B-B14F-4D97-AF65-F5344CB8AC3E}">
        <p14:creationId xmlns:p14="http://schemas.microsoft.com/office/powerpoint/2010/main" val="672213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4C3113-7828-4812-BA1F-8A2AE4254214}"/>
              </a:ext>
            </a:extLst>
          </p:cNvPr>
          <p:cNvSpPr>
            <a:spLocks noGrp="1"/>
          </p:cNvSpPr>
          <p:nvPr>
            <p:ph type="title"/>
          </p:nvPr>
        </p:nvSpPr>
        <p:spPr>
          <a:xfrm>
            <a:off x="829781" y="2708804"/>
            <a:ext cx="3698803" cy="1440394"/>
          </a:xfrm>
          <a:noFill/>
          <a:ln>
            <a:solidFill>
              <a:schemeClr val="tx1"/>
            </a:solidFill>
          </a:ln>
        </p:spPr>
        <p:txBody>
          <a:bodyPr>
            <a:normAutofit/>
          </a:bodyPr>
          <a:lstStyle/>
          <a:p>
            <a:r>
              <a:rPr lang="nl-NL" sz="2400">
                <a:solidFill>
                  <a:schemeClr val="tx1"/>
                </a:solidFill>
              </a:rPr>
              <a:t>Doelen behalen met activiteiten</a:t>
            </a: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0F2F8285-655E-4721-A59C-71D65107295E}"/>
              </a:ext>
            </a:extLst>
          </p:cNvPr>
          <p:cNvSpPr>
            <a:spLocks noGrp="1"/>
          </p:cNvSpPr>
          <p:nvPr>
            <p:ph idx="1"/>
          </p:nvPr>
        </p:nvSpPr>
        <p:spPr>
          <a:xfrm>
            <a:off x="5648960" y="417830"/>
            <a:ext cx="6370320" cy="5454650"/>
          </a:xfrm>
        </p:spPr>
        <p:txBody>
          <a:bodyPr anchor="ctr">
            <a:normAutofit/>
          </a:bodyPr>
          <a:lstStyle/>
          <a:p>
            <a:pPr marL="0" indent="0">
              <a:buNone/>
            </a:pPr>
            <a:r>
              <a:rPr lang="nl-NL" sz="2000" dirty="0">
                <a:solidFill>
                  <a:schemeClr val="bg1"/>
                </a:solidFill>
              </a:rPr>
              <a:t>Als beroepskracht kijk je samen met cliënten welke ondersteuning nodig is om zelfstandig en gezond te kunnen opgroeien en functioneren. Elke doelgroep en leeftijdsfase kent ondersteuningsvragen en daaruit voortkomende doelen. Je kunt doelen behalen door het inzetten van:</a:t>
            </a:r>
          </a:p>
          <a:p>
            <a:r>
              <a:rPr lang="nl-NL" sz="2000" dirty="0">
                <a:solidFill>
                  <a:schemeClr val="bg1"/>
                </a:solidFill>
              </a:rPr>
              <a:t>sociale activiteiten</a:t>
            </a:r>
          </a:p>
          <a:p>
            <a:r>
              <a:rPr lang="nl-NL" sz="2000" dirty="0">
                <a:solidFill>
                  <a:schemeClr val="bg1"/>
                </a:solidFill>
              </a:rPr>
              <a:t>motorische activiteiten</a:t>
            </a:r>
          </a:p>
          <a:p>
            <a:r>
              <a:rPr lang="nl-NL" sz="2000" dirty="0">
                <a:solidFill>
                  <a:schemeClr val="bg1"/>
                </a:solidFill>
              </a:rPr>
              <a:t>creatieve activiteiten</a:t>
            </a:r>
          </a:p>
          <a:p>
            <a:r>
              <a:rPr lang="nl-NL" sz="2000" dirty="0">
                <a:solidFill>
                  <a:schemeClr val="bg1"/>
                </a:solidFill>
              </a:rPr>
              <a:t>ontwikkelingsactiviteiten.</a:t>
            </a:r>
          </a:p>
          <a:p>
            <a:endParaRPr lang="nl-NL" sz="2000" dirty="0">
              <a:solidFill>
                <a:schemeClr val="bg1"/>
              </a:solidFill>
            </a:endParaRPr>
          </a:p>
        </p:txBody>
      </p:sp>
      <p:pic>
        <p:nvPicPr>
          <p:cNvPr id="5122" name="Picture 2" descr="Hoe stel ik SMART doelen op? - Zo gezegd zo gedaan">
            <a:extLst>
              <a:ext uri="{FF2B5EF4-FFF2-40B4-BE49-F238E27FC236}">
                <a16:creationId xmlns:a16="http://schemas.microsoft.com/office/drawing/2014/main" id="{D396E806-702C-43FF-923D-6EE5BE6D58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9288" y="3582670"/>
            <a:ext cx="21431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852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E60541-147A-47DC-AD3E-F4CD5CFB9DF5}"/>
              </a:ext>
            </a:extLst>
          </p:cNvPr>
          <p:cNvSpPr>
            <a:spLocks noGrp="1"/>
          </p:cNvSpPr>
          <p:nvPr>
            <p:ph type="title"/>
          </p:nvPr>
        </p:nvSpPr>
        <p:spPr>
          <a:xfrm>
            <a:off x="5138927" y="973596"/>
            <a:ext cx="6092952" cy="1188720"/>
          </a:xfrm>
        </p:spPr>
        <p:txBody>
          <a:bodyPr>
            <a:normAutofit/>
          </a:bodyPr>
          <a:lstStyle/>
          <a:p>
            <a:r>
              <a:rPr lang="nl-NL" b="1" dirty="0">
                <a:solidFill>
                  <a:schemeClr val="bg1"/>
                </a:solidFill>
              </a:rPr>
              <a:t>Sociale activiteiten </a:t>
            </a:r>
          </a:p>
        </p:txBody>
      </p:sp>
      <p:pic>
        <p:nvPicPr>
          <p:cNvPr id="4098" name="Picture 2" descr="SOCIAAL ONDERNEMEN | trend | sociale evolutie – EVOLUTIEGIDS">
            <a:extLst>
              <a:ext uri="{FF2B5EF4-FFF2-40B4-BE49-F238E27FC236}">
                <a16:creationId xmlns:a16="http://schemas.microsoft.com/office/drawing/2014/main" id="{F005F77B-5C3C-4910-835D-E8DDDBE0B9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38" r="5680" b="-2"/>
          <a:stretch/>
        </p:blipFill>
        <p:spPr bwMode="auto">
          <a:xfrm>
            <a:off x="960121" y="964692"/>
            <a:ext cx="3707652" cy="2303442"/>
          </a:xfrm>
          <a:prstGeom prst="rect">
            <a:avLst/>
          </a:prstGeom>
          <a:noFill/>
          <a:ln w="31750" cap="sq">
            <a:solidFill>
              <a:srgbClr val="FFFFFF"/>
            </a:solidFill>
            <a:miter lim="800000"/>
          </a:ln>
          <a:extLst>
            <a:ext uri="{909E8E84-426E-40DD-AFC4-6F175D3DCCD1}">
              <a14:hiddenFill xmlns:a14="http://schemas.microsoft.com/office/drawing/2010/main">
                <a:solidFill>
                  <a:srgbClr val="FFFFFF"/>
                </a:solidFill>
              </a14:hiddenFill>
            </a:ext>
          </a:extLst>
        </p:spPr>
      </p:pic>
      <p:pic>
        <p:nvPicPr>
          <p:cNvPr id="4" name="Picture 4" descr="Buurttuin starten: iedereen kan het!">
            <a:extLst>
              <a:ext uri="{FF2B5EF4-FFF2-40B4-BE49-F238E27FC236}">
                <a16:creationId xmlns:a16="http://schemas.microsoft.com/office/drawing/2014/main" id="{4571E079-9CB8-4C6A-B99D-F7E477E882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72" r="10623"/>
          <a:stretch/>
        </p:blipFill>
        <p:spPr bwMode="auto">
          <a:xfrm>
            <a:off x="960120" y="3589868"/>
            <a:ext cx="3707652" cy="2294537"/>
          </a:xfrm>
          <a:prstGeom prst="rect">
            <a:avLst/>
          </a:prstGeom>
          <a:noFill/>
          <a:ln w="31750" cap="sq">
            <a:solidFill>
              <a:srgbClr val="FFFFFF"/>
            </a:solidFill>
            <a:miter lim="800000"/>
          </a:ln>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BEA2D3B6-FE1F-4691-9FC5-89925DE5A1E2}"/>
              </a:ext>
            </a:extLst>
          </p:cNvPr>
          <p:cNvSpPr>
            <a:spLocks noGrp="1"/>
          </p:cNvSpPr>
          <p:nvPr>
            <p:ph idx="1"/>
          </p:nvPr>
        </p:nvSpPr>
        <p:spPr>
          <a:xfrm>
            <a:off x="5089646" y="2475145"/>
            <a:ext cx="6142233" cy="3409259"/>
          </a:xfrm>
        </p:spPr>
        <p:txBody>
          <a:bodyPr>
            <a:normAutofit lnSpcReduction="10000"/>
          </a:bodyPr>
          <a:lstStyle/>
          <a:p>
            <a:pPr marL="0" indent="0">
              <a:buNone/>
            </a:pPr>
            <a:r>
              <a:rPr lang="nl-NL" dirty="0"/>
              <a:t>De mens groeit vanaf de geboorte op als een sociaal wezen. We hebben anderen nodig om gezond en gelukkig te kunnen leven. </a:t>
            </a:r>
          </a:p>
          <a:p>
            <a:pPr marL="0" indent="0">
              <a:buNone/>
            </a:pPr>
            <a:endParaRPr lang="nl-NL" dirty="0"/>
          </a:p>
          <a:p>
            <a:r>
              <a:rPr lang="nl-NL" b="1" dirty="0"/>
              <a:t>Sociale activiteiten</a:t>
            </a:r>
            <a:r>
              <a:rPr lang="nl-NL" dirty="0"/>
              <a:t> zijn gericht op het als mens kunnen functioneren in groepen en de samenleving. Het gaat om wat je kunt geven, wat je kunt ontvangen en hoe je daarbij kunt zijn wie je bent. Bijvoorbeeld: je kunt speelgoed delen, in een groep samenwerken, iemand feedback geven en omgaan met complimentje</a:t>
            </a:r>
          </a:p>
          <a:p>
            <a:endParaRPr lang="nl-NL" dirty="0"/>
          </a:p>
          <a:p>
            <a:r>
              <a:rPr lang="nl-NL" dirty="0">
                <a:sym typeface="Wingdings" panose="05000000000000000000" pitchFamily="2" charset="2"/>
              </a:rPr>
              <a:t> buurttuinen </a:t>
            </a:r>
            <a:endParaRPr lang="nl-NL" dirty="0"/>
          </a:p>
        </p:txBody>
      </p:sp>
    </p:spTree>
    <p:extLst>
      <p:ext uri="{BB962C8B-B14F-4D97-AF65-F5344CB8AC3E}">
        <p14:creationId xmlns:p14="http://schemas.microsoft.com/office/powerpoint/2010/main" val="3481110400"/>
      </p:ext>
    </p:extLst>
  </p:cSld>
  <p:clrMapOvr>
    <a:masterClrMapping/>
  </p:clrMapOvr>
</p:sld>
</file>

<file path=ppt/theme/theme1.xml><?xml version="1.0" encoding="utf-8"?>
<a:theme xmlns:a="http://schemas.openxmlformats.org/drawingml/2006/main" name="Pakket">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docProps/app.xml><?xml version="1.0" encoding="utf-8"?>
<Properties xmlns="http://schemas.openxmlformats.org/officeDocument/2006/extended-properties" xmlns:vt="http://schemas.openxmlformats.org/officeDocument/2006/docPropsVTypes">
  <Template>TM10001115[[fn=Pakket]]</Template>
  <TotalTime>76</TotalTime>
  <Words>275</Words>
  <Application>Microsoft Office PowerPoint</Application>
  <PresentationFormat>Breedbeeld</PresentationFormat>
  <Paragraphs>60</Paragraphs>
  <Slides>21</Slides>
  <Notes>0</Notes>
  <HiddenSlides>0</HiddenSlides>
  <MMClips>0</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Pakket</vt:lpstr>
      <vt:lpstr>Expressief talent</vt:lpstr>
      <vt:lpstr>Terugblik vorige les</vt:lpstr>
      <vt:lpstr>vandaag</vt:lpstr>
      <vt:lpstr>Is het jullie gelukt om op ideeën te komen voor een examen activiteit?</vt:lpstr>
      <vt:lpstr>PowerPoint-presentatie</vt:lpstr>
      <vt:lpstr>PowerPoint-presentatie</vt:lpstr>
      <vt:lpstr>PowerPoint-presentatie</vt:lpstr>
      <vt:lpstr>Doelen behalen met activiteiten</vt:lpstr>
      <vt:lpstr>Sociale activiteiten </vt:lpstr>
      <vt:lpstr>Motorische activiteiten </vt:lpstr>
      <vt:lpstr>Creatieve activiteiten</vt:lpstr>
      <vt:lpstr>Ontwikkelingsactiviteiten </vt:lpstr>
      <vt:lpstr>leerstijlen</vt:lpstr>
      <vt:lpstr>De invloed van de leerstijl op de activiteit</vt:lpstr>
      <vt:lpstr>Auditief digitaal of beeld denken ?</vt:lpstr>
      <vt:lpstr>Creatieve Opdracht </vt:lpstr>
      <vt:lpstr>Pas deze activiteit aan waar dat nodig is of bedenk een andere nieuwe activiteit.</vt:lpstr>
      <vt:lpstr>Maak een bijpassende powerpoint</vt:lpstr>
      <vt:lpstr>De Tekeningetjes  in de powerpoint maak je zelf!</vt:lpstr>
      <vt:lpstr>ZORG er voor dat je powerpoint er creatief uitziet.</vt:lpstr>
      <vt:lpstr>HEEL VEEL PLEZIER!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Expressief talent</dc:title>
  <dc:creator>Dana Wolters</dc:creator>
  <cp:lastModifiedBy>Dana Wolters</cp:lastModifiedBy>
  <cp:revision>146</cp:revision>
  <dcterms:created xsi:type="dcterms:W3CDTF">2020-10-22T12:23:56Z</dcterms:created>
  <dcterms:modified xsi:type="dcterms:W3CDTF">2020-10-28T13:45:36Z</dcterms:modified>
</cp:coreProperties>
</file>